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0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1" r:id="rId5"/>
  </p:sldMasterIdLst>
  <p:notesMasterIdLst>
    <p:notesMasterId r:id="rId113"/>
  </p:notesMasterIdLst>
  <p:sldIdLst>
    <p:sldId id="326" r:id="rId6"/>
    <p:sldId id="4820" r:id="rId7"/>
    <p:sldId id="343" r:id="rId8"/>
    <p:sldId id="340" r:id="rId9"/>
    <p:sldId id="345" r:id="rId10"/>
    <p:sldId id="346" r:id="rId11"/>
    <p:sldId id="344" r:id="rId12"/>
    <p:sldId id="577" r:id="rId13"/>
    <p:sldId id="561" r:id="rId14"/>
    <p:sldId id="578" r:id="rId15"/>
    <p:sldId id="572" r:id="rId16"/>
    <p:sldId id="579" r:id="rId17"/>
    <p:sldId id="392" r:id="rId18"/>
    <p:sldId id="482" r:id="rId19"/>
    <p:sldId id="4588" r:id="rId20"/>
    <p:sldId id="4543" r:id="rId21"/>
    <p:sldId id="486" r:id="rId22"/>
    <p:sldId id="487" r:id="rId23"/>
    <p:sldId id="581" r:id="rId24"/>
    <p:sldId id="4549" r:id="rId25"/>
    <p:sldId id="4544" r:id="rId26"/>
    <p:sldId id="4545" r:id="rId27"/>
    <p:sldId id="4546" r:id="rId28"/>
    <p:sldId id="4547" r:id="rId29"/>
    <p:sldId id="4821" r:id="rId30"/>
    <p:sldId id="4555" r:id="rId31"/>
    <p:sldId id="4558" r:id="rId32"/>
    <p:sldId id="4559" r:id="rId33"/>
    <p:sldId id="4693" r:id="rId34"/>
    <p:sldId id="4567" r:id="rId35"/>
    <p:sldId id="4560" r:id="rId36"/>
    <p:sldId id="4562" r:id="rId37"/>
    <p:sldId id="4563" r:id="rId38"/>
    <p:sldId id="4564" r:id="rId39"/>
    <p:sldId id="4643" r:id="rId40"/>
    <p:sldId id="4565" r:id="rId41"/>
    <p:sldId id="4590" r:id="rId42"/>
    <p:sldId id="4645" r:id="rId43"/>
    <p:sldId id="4644" r:id="rId44"/>
    <p:sldId id="4646" r:id="rId45"/>
    <p:sldId id="4647" r:id="rId46"/>
    <p:sldId id="4648" r:id="rId47"/>
    <p:sldId id="4649" r:id="rId48"/>
    <p:sldId id="4650" r:id="rId49"/>
    <p:sldId id="4651" r:id="rId50"/>
    <p:sldId id="4653" r:id="rId51"/>
    <p:sldId id="4654" r:id="rId52"/>
    <p:sldId id="4658" r:id="rId53"/>
    <p:sldId id="4655" r:id="rId54"/>
    <p:sldId id="4656" r:id="rId55"/>
    <p:sldId id="4657" r:id="rId56"/>
    <p:sldId id="4659" r:id="rId57"/>
    <p:sldId id="4660" r:id="rId58"/>
    <p:sldId id="4697" r:id="rId59"/>
    <p:sldId id="4663" r:id="rId60"/>
    <p:sldId id="4661" r:id="rId61"/>
    <p:sldId id="4664" r:id="rId62"/>
    <p:sldId id="4665" r:id="rId63"/>
    <p:sldId id="4666" r:id="rId64"/>
    <p:sldId id="4667" r:id="rId65"/>
    <p:sldId id="4668" r:id="rId66"/>
    <p:sldId id="4669" r:id="rId67"/>
    <p:sldId id="4671" r:id="rId68"/>
    <p:sldId id="4672" r:id="rId69"/>
    <p:sldId id="4675" r:id="rId70"/>
    <p:sldId id="4822" r:id="rId71"/>
    <p:sldId id="4678" r:id="rId72"/>
    <p:sldId id="4677" r:id="rId73"/>
    <p:sldId id="4680" r:id="rId74"/>
    <p:sldId id="4681" r:id="rId75"/>
    <p:sldId id="4682" r:id="rId76"/>
    <p:sldId id="4699" r:id="rId77"/>
    <p:sldId id="4698" r:id="rId78"/>
    <p:sldId id="4695" r:id="rId79"/>
    <p:sldId id="4696" r:id="rId80"/>
    <p:sldId id="4686" r:id="rId81"/>
    <p:sldId id="4684" r:id="rId82"/>
    <p:sldId id="4687" r:id="rId83"/>
    <p:sldId id="4701" r:id="rId84"/>
    <p:sldId id="4700" r:id="rId85"/>
    <p:sldId id="4702" r:id="rId86"/>
    <p:sldId id="4685" r:id="rId87"/>
    <p:sldId id="4689" r:id="rId88"/>
    <p:sldId id="4679" r:id="rId89"/>
    <p:sldId id="4683" r:id="rId90"/>
    <p:sldId id="4688" r:id="rId91"/>
    <p:sldId id="4718" r:id="rId92"/>
    <p:sldId id="4703" r:id="rId93"/>
    <p:sldId id="4705" r:id="rId94"/>
    <p:sldId id="4704" r:id="rId95"/>
    <p:sldId id="4706" r:id="rId96"/>
    <p:sldId id="4707" r:id="rId97"/>
    <p:sldId id="4721" r:id="rId98"/>
    <p:sldId id="4708" r:id="rId99"/>
    <p:sldId id="4709" r:id="rId100"/>
    <p:sldId id="4710" r:id="rId101"/>
    <p:sldId id="4713" r:id="rId102"/>
    <p:sldId id="4714" r:id="rId103"/>
    <p:sldId id="4711" r:id="rId104"/>
    <p:sldId id="4715" r:id="rId105"/>
    <p:sldId id="4716" r:id="rId106"/>
    <p:sldId id="4717" r:id="rId107"/>
    <p:sldId id="4824" r:id="rId108"/>
    <p:sldId id="4823" r:id="rId109"/>
    <p:sldId id="4720" r:id="rId110"/>
    <p:sldId id="4819" r:id="rId111"/>
    <p:sldId id="276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D9AB8D-FA5E-4457-B4B3-0FBB46D8DEF2}">
          <p14:sldIdLst>
            <p14:sldId id="326"/>
            <p14:sldId id="4820"/>
            <p14:sldId id="343"/>
            <p14:sldId id="340"/>
            <p14:sldId id="345"/>
            <p14:sldId id="346"/>
            <p14:sldId id="344"/>
            <p14:sldId id="577"/>
            <p14:sldId id="561"/>
            <p14:sldId id="578"/>
            <p14:sldId id="572"/>
            <p14:sldId id="579"/>
            <p14:sldId id="392"/>
            <p14:sldId id="482"/>
            <p14:sldId id="4588"/>
            <p14:sldId id="4543"/>
            <p14:sldId id="486"/>
            <p14:sldId id="487"/>
            <p14:sldId id="581"/>
            <p14:sldId id="4549"/>
            <p14:sldId id="4544"/>
            <p14:sldId id="4545"/>
            <p14:sldId id="4546"/>
            <p14:sldId id="4547"/>
            <p14:sldId id="4821"/>
            <p14:sldId id="4555"/>
            <p14:sldId id="4558"/>
            <p14:sldId id="4559"/>
            <p14:sldId id="4693"/>
            <p14:sldId id="4567"/>
            <p14:sldId id="4560"/>
            <p14:sldId id="4562"/>
            <p14:sldId id="4563"/>
            <p14:sldId id="4564"/>
            <p14:sldId id="4643"/>
            <p14:sldId id="4565"/>
            <p14:sldId id="4590"/>
            <p14:sldId id="4645"/>
            <p14:sldId id="4644"/>
            <p14:sldId id="4646"/>
            <p14:sldId id="4647"/>
            <p14:sldId id="4648"/>
            <p14:sldId id="4649"/>
            <p14:sldId id="4650"/>
            <p14:sldId id="4651"/>
            <p14:sldId id="4653"/>
            <p14:sldId id="4654"/>
            <p14:sldId id="4658"/>
            <p14:sldId id="4655"/>
            <p14:sldId id="4656"/>
            <p14:sldId id="4657"/>
            <p14:sldId id="4659"/>
            <p14:sldId id="4660"/>
            <p14:sldId id="4697"/>
            <p14:sldId id="4663"/>
            <p14:sldId id="4661"/>
            <p14:sldId id="4664"/>
            <p14:sldId id="4665"/>
            <p14:sldId id="4666"/>
            <p14:sldId id="4667"/>
            <p14:sldId id="4668"/>
            <p14:sldId id="4669"/>
            <p14:sldId id="4671"/>
            <p14:sldId id="4672"/>
            <p14:sldId id="4675"/>
            <p14:sldId id="4822"/>
            <p14:sldId id="4678"/>
            <p14:sldId id="4677"/>
            <p14:sldId id="4680"/>
            <p14:sldId id="4681"/>
            <p14:sldId id="4682"/>
            <p14:sldId id="4699"/>
            <p14:sldId id="4698"/>
            <p14:sldId id="4695"/>
            <p14:sldId id="4696"/>
            <p14:sldId id="4686"/>
            <p14:sldId id="4684"/>
            <p14:sldId id="4687"/>
            <p14:sldId id="4701"/>
            <p14:sldId id="4700"/>
            <p14:sldId id="4702"/>
            <p14:sldId id="4685"/>
            <p14:sldId id="4689"/>
            <p14:sldId id="4679"/>
            <p14:sldId id="4683"/>
            <p14:sldId id="4688"/>
            <p14:sldId id="4718"/>
            <p14:sldId id="4703"/>
            <p14:sldId id="4705"/>
            <p14:sldId id="4704"/>
            <p14:sldId id="4706"/>
            <p14:sldId id="4707"/>
            <p14:sldId id="4721"/>
            <p14:sldId id="4708"/>
            <p14:sldId id="4709"/>
            <p14:sldId id="4710"/>
            <p14:sldId id="4713"/>
            <p14:sldId id="4714"/>
            <p14:sldId id="4711"/>
            <p14:sldId id="4715"/>
            <p14:sldId id="4716"/>
            <p14:sldId id="4717"/>
            <p14:sldId id="4824"/>
            <p14:sldId id="4823"/>
            <p14:sldId id="4720"/>
            <p14:sldId id="481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orient="horz" pos="1434" userDrawn="1">
          <p15:clr>
            <a:srgbClr val="A4A3A4"/>
          </p15:clr>
        </p15:guide>
        <p15:guide id="3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76C578-B27A-C13B-18F3-D9A8066212ED}" name="Lo Ker Ching" initials="KL" userId="S::kc.lo@GRADIANT.COM::6ace15fb-163e-4e9c-84b5-3376e4d03bcd" providerId="AD"/>
  <p188:author id="{7C803080-9A8E-E1F9-40A4-B6532D0F468B}" name="Steven Lam" initials="SL" userId="S::Lam@GRADIANT.COM::aa9798bc-a489-4576-b067-92faa5888b00" providerId="AD"/>
  <p188:author id="{0F7046B1-D1A0-2F20-D6BA-22DDBC8B8B31}" name="Felix Wang" initials="FW" userId="S::fwang@GRADIANT.COM::534f2cfb-50b1-429d-9543-39448f1875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6728AA"/>
    <a:srgbClr val="E9A713"/>
    <a:srgbClr val="2FA9D8"/>
    <a:srgbClr val="000000"/>
    <a:srgbClr val="D2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D8D5E-F0C0-095E-D066-EE86454183E7}" v="13" dt="2025-04-09T08:55:49.650"/>
    <p1510:client id="{420FAC54-1A41-4294-B4D4-AFB6723F9C18}" v="23" dt="2025-04-09T05:26:16.886"/>
    <p1510:client id="{43B14A29-9EC7-E572-D4D2-83AE59AB1B2A}" v="3" dt="2025-04-09T08:42:10.337"/>
    <p1510:client id="{AA7D1FA1-D101-4CC4-A38B-DC9BD6D6CF30}" v="88" dt="2025-04-09T09:27:07.341"/>
    <p1510:client id="{F8364790-33CA-4DA5-8E29-B497E043273C}" v="111" dt="2025-04-09T08:51:10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430"/>
        <p:guide orient="horz" pos="1434"/>
        <p:guide pos="3863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tableStyles" Target="tableStyle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notesMaster" Target="notesMasters/notesMaster1.xml"/><Relationship Id="rId118" Type="http://schemas.microsoft.com/office/2016/11/relationships/changesInfo" Target="changesInfos/changesInfo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microsoft.com/office/2018/10/relationships/authors" Target="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Lam" userId="aa9798bc-a489-4576-b067-92faa5888b00" providerId="ADAL" clId="{420FAC54-1A41-4294-B4D4-AFB6723F9C18}"/>
    <pc:docChg chg="addSld modSld">
      <pc:chgData name="Steven Lam" userId="aa9798bc-a489-4576-b067-92faa5888b00" providerId="ADAL" clId="{420FAC54-1A41-4294-B4D4-AFB6723F9C18}" dt="2025-04-09T05:07:13.094" v="14" actId="20577"/>
      <pc:docMkLst>
        <pc:docMk/>
      </pc:docMkLst>
      <pc:sldChg chg="modSp add mod">
        <pc:chgData name="Steven Lam" userId="aa9798bc-a489-4576-b067-92faa5888b00" providerId="ADAL" clId="{420FAC54-1A41-4294-B4D4-AFB6723F9C18}" dt="2025-04-09T05:07:13.094" v="14" actId="20577"/>
        <pc:sldMkLst>
          <pc:docMk/>
          <pc:sldMk cId="2604501017" sldId="4820"/>
        </pc:sldMkLst>
        <pc:spChg chg="mod">
          <ac:chgData name="Steven Lam" userId="aa9798bc-a489-4576-b067-92faa5888b00" providerId="ADAL" clId="{420FAC54-1A41-4294-B4D4-AFB6723F9C18}" dt="2025-04-09T05:07:13.094" v="14" actId="20577"/>
          <ac:spMkLst>
            <pc:docMk/>
            <pc:sldMk cId="2604501017" sldId="4820"/>
            <ac:spMk id="6" creationId="{627AE00B-7DE1-421B-AFAD-FD2F7EC4CC94}"/>
          </ac:spMkLst>
        </pc:spChg>
      </pc:sldChg>
    </pc:docChg>
  </pc:docChgLst>
  <pc:docChgLst>
    <pc:chgData name="Lo Ker Ching" userId="S::kc.lo@gradiant.com::6ace15fb-163e-4e9c-84b5-3376e4d03bcd" providerId="AD" clId="Web-{43B14A29-9EC7-E572-D4D2-83AE59AB1B2A}"/>
    <pc:docChg chg="modSld">
      <pc:chgData name="Lo Ker Ching" userId="S::kc.lo@gradiant.com::6ace15fb-163e-4e9c-84b5-3376e4d03bcd" providerId="AD" clId="Web-{43B14A29-9EC7-E572-D4D2-83AE59AB1B2A}" dt="2025-04-09T08:42:09.118" v="1" actId="20577"/>
      <pc:docMkLst>
        <pc:docMk/>
      </pc:docMkLst>
      <pc:sldChg chg="modSp">
        <pc:chgData name="Lo Ker Ching" userId="S::kc.lo@gradiant.com::6ace15fb-163e-4e9c-84b5-3376e4d03bcd" providerId="AD" clId="Web-{43B14A29-9EC7-E572-D4D2-83AE59AB1B2A}" dt="2025-04-09T08:42:09.118" v="1" actId="20577"/>
        <pc:sldMkLst>
          <pc:docMk/>
          <pc:sldMk cId="112219308" sldId="579"/>
        </pc:sldMkLst>
        <pc:spChg chg="mod">
          <ac:chgData name="Lo Ker Ching" userId="S::kc.lo@gradiant.com::6ace15fb-163e-4e9c-84b5-3376e4d03bcd" providerId="AD" clId="Web-{43B14A29-9EC7-E572-D4D2-83AE59AB1B2A}" dt="2025-04-09T08:42:09.118" v="1" actId="20577"/>
          <ac:spMkLst>
            <pc:docMk/>
            <pc:sldMk cId="112219308" sldId="579"/>
            <ac:spMk id="6" creationId="{7525DFE9-1AB8-98E3-78DC-B473A553C2ED}"/>
          </ac:spMkLst>
        </pc:spChg>
      </pc:sldChg>
    </pc:docChg>
  </pc:docChgLst>
  <pc:docChgLst>
    <pc:chgData name="Keng Wai Ren" userId="ad19cfed-0a6a-4043-8309-eb7030e5b37c" providerId="ADAL" clId="{FE5D8B55-CBE1-4FD9-A298-819F99DC0998}"/>
    <pc:docChg chg="undo redo custSel addSld delSld modSld sldOrd addSection modSection">
      <pc:chgData name="Keng Wai Ren" userId="ad19cfed-0a6a-4043-8309-eb7030e5b37c" providerId="ADAL" clId="{FE5D8B55-CBE1-4FD9-A298-819F99DC0998}" dt="2025-04-09T01:57:41.998" v="893" actId="20577"/>
      <pc:docMkLst>
        <pc:docMk/>
      </pc:docMkLst>
      <pc:sldChg chg="modSp mod">
        <pc:chgData name="Keng Wai Ren" userId="ad19cfed-0a6a-4043-8309-eb7030e5b37c" providerId="ADAL" clId="{FE5D8B55-CBE1-4FD9-A298-819F99DC0998}" dt="2025-04-07T01:15:51.279" v="2"/>
        <pc:sldMkLst>
          <pc:docMk/>
          <pc:sldMk cId="1101991659" sldId="4689"/>
        </pc:sldMkLst>
        <pc:graphicFrameChg chg="mod">
          <ac:chgData name="Keng Wai Ren" userId="ad19cfed-0a6a-4043-8309-eb7030e5b37c" providerId="ADAL" clId="{FE5D8B55-CBE1-4FD9-A298-819F99DC0998}" dt="2025-04-07T01:15:51.279" v="2"/>
          <ac:graphicFrameMkLst>
            <pc:docMk/>
            <pc:sldMk cId="1101991659" sldId="4689"/>
            <ac:graphicFrameMk id="7" creationId="{E30FC754-EF90-3CA4-9816-07712110562A}"/>
          </ac:graphicFrameMkLst>
        </pc:graphicFrameChg>
      </pc:sldChg>
      <pc:sldChg chg="add del">
        <pc:chgData name="Keng Wai Ren" userId="ad19cfed-0a6a-4043-8309-eb7030e5b37c" providerId="ADAL" clId="{FE5D8B55-CBE1-4FD9-A298-819F99DC0998}" dt="2025-04-07T01:18:57.011" v="6" actId="47"/>
        <pc:sldMkLst>
          <pc:docMk/>
          <pc:sldMk cId="1007965875" sldId="4722"/>
        </pc:sldMkLst>
      </pc:sldChg>
      <pc:sldChg chg="add del">
        <pc:chgData name="Keng Wai Ren" userId="ad19cfed-0a6a-4043-8309-eb7030e5b37c" providerId="ADAL" clId="{FE5D8B55-CBE1-4FD9-A298-819F99DC0998}" dt="2025-04-07T01:18:57.011" v="6" actId="47"/>
        <pc:sldMkLst>
          <pc:docMk/>
          <pc:sldMk cId="3549619935" sldId="4723"/>
        </pc:sldMkLst>
      </pc:sldChg>
      <pc:sldChg chg="modSp add mod">
        <pc:chgData name="Keng Wai Ren" userId="ad19cfed-0a6a-4043-8309-eb7030e5b37c" providerId="ADAL" clId="{FE5D8B55-CBE1-4FD9-A298-819F99DC0998}" dt="2025-04-07T01:30:29.917" v="170" actId="14100"/>
        <pc:sldMkLst>
          <pc:docMk/>
          <pc:sldMk cId="1534960138" sldId="4724"/>
        </pc:sldMkLst>
      </pc:sldChg>
      <pc:sldChg chg="add">
        <pc:chgData name="Keng Wai Ren" userId="ad19cfed-0a6a-4043-8309-eb7030e5b37c" providerId="ADAL" clId="{FE5D8B55-CBE1-4FD9-A298-819F99DC0998}" dt="2025-04-07T01:18:53.046" v="5"/>
        <pc:sldMkLst>
          <pc:docMk/>
          <pc:sldMk cId="4138826983" sldId="4725"/>
        </pc:sldMkLst>
      </pc:sldChg>
      <pc:sldChg chg="add">
        <pc:chgData name="Keng Wai Ren" userId="ad19cfed-0a6a-4043-8309-eb7030e5b37c" providerId="ADAL" clId="{FE5D8B55-CBE1-4FD9-A298-819F99DC0998}" dt="2025-04-07T01:18:53.046" v="5"/>
        <pc:sldMkLst>
          <pc:docMk/>
          <pc:sldMk cId="4263275484" sldId="4726"/>
        </pc:sldMkLst>
      </pc:sldChg>
      <pc:sldChg chg="add">
        <pc:chgData name="Keng Wai Ren" userId="ad19cfed-0a6a-4043-8309-eb7030e5b37c" providerId="ADAL" clId="{FE5D8B55-CBE1-4FD9-A298-819F99DC0998}" dt="2025-04-07T01:18:53.046" v="5"/>
        <pc:sldMkLst>
          <pc:docMk/>
          <pc:sldMk cId="2413402253" sldId="4727"/>
        </pc:sldMkLst>
      </pc:sldChg>
      <pc:sldChg chg="modSp add mod">
        <pc:chgData name="Keng Wai Ren" userId="ad19cfed-0a6a-4043-8309-eb7030e5b37c" providerId="ADAL" clId="{FE5D8B55-CBE1-4FD9-A298-819F99DC0998}" dt="2025-04-07T01:41:06.624" v="197" actId="207"/>
        <pc:sldMkLst>
          <pc:docMk/>
          <pc:sldMk cId="3813050127" sldId="4728"/>
        </pc:sldMkLst>
      </pc:sldChg>
      <pc:sldChg chg="modSp add mod">
        <pc:chgData name="Keng Wai Ren" userId="ad19cfed-0a6a-4043-8309-eb7030e5b37c" providerId="ADAL" clId="{FE5D8B55-CBE1-4FD9-A298-819F99DC0998}" dt="2025-04-07T01:31:33.998" v="184" actId="20577"/>
        <pc:sldMkLst>
          <pc:docMk/>
          <pc:sldMk cId="1782867212" sldId="4729"/>
        </pc:sldMkLst>
      </pc:sldChg>
      <pc:sldChg chg="add">
        <pc:chgData name="Keng Wai Ren" userId="ad19cfed-0a6a-4043-8309-eb7030e5b37c" providerId="ADAL" clId="{FE5D8B55-CBE1-4FD9-A298-819F99DC0998}" dt="2025-04-07T01:18:53.046" v="5"/>
        <pc:sldMkLst>
          <pc:docMk/>
          <pc:sldMk cId="2699197701" sldId="4730"/>
        </pc:sldMkLst>
      </pc:sldChg>
      <pc:sldChg chg="add">
        <pc:chgData name="Keng Wai Ren" userId="ad19cfed-0a6a-4043-8309-eb7030e5b37c" providerId="ADAL" clId="{FE5D8B55-CBE1-4FD9-A298-819F99DC0998}" dt="2025-04-07T01:18:53.046" v="5"/>
        <pc:sldMkLst>
          <pc:docMk/>
          <pc:sldMk cId="2146982068" sldId="4731"/>
        </pc:sldMkLst>
      </pc:sldChg>
      <pc:sldChg chg="add">
        <pc:chgData name="Keng Wai Ren" userId="ad19cfed-0a6a-4043-8309-eb7030e5b37c" providerId="ADAL" clId="{FE5D8B55-CBE1-4FD9-A298-819F99DC0998}" dt="2025-04-07T01:18:53.046" v="5"/>
        <pc:sldMkLst>
          <pc:docMk/>
          <pc:sldMk cId="3490667687" sldId="4732"/>
        </pc:sldMkLst>
      </pc:sldChg>
      <pc:sldChg chg="add">
        <pc:chgData name="Keng Wai Ren" userId="ad19cfed-0a6a-4043-8309-eb7030e5b37c" providerId="ADAL" clId="{FE5D8B55-CBE1-4FD9-A298-819F99DC0998}" dt="2025-04-07T01:18:53.046" v="5"/>
        <pc:sldMkLst>
          <pc:docMk/>
          <pc:sldMk cId="1395594271" sldId="4733"/>
        </pc:sldMkLst>
      </pc:sldChg>
      <pc:sldChg chg="add">
        <pc:chgData name="Keng Wai Ren" userId="ad19cfed-0a6a-4043-8309-eb7030e5b37c" providerId="ADAL" clId="{FE5D8B55-CBE1-4FD9-A298-819F99DC0998}" dt="2025-04-07T01:18:53.046" v="5"/>
        <pc:sldMkLst>
          <pc:docMk/>
          <pc:sldMk cId="1059619051" sldId="4734"/>
        </pc:sldMkLst>
      </pc:sldChg>
      <pc:sldChg chg="add">
        <pc:chgData name="Keng Wai Ren" userId="ad19cfed-0a6a-4043-8309-eb7030e5b37c" providerId="ADAL" clId="{FE5D8B55-CBE1-4FD9-A298-819F99DC0998}" dt="2025-04-07T01:18:53.046" v="5"/>
        <pc:sldMkLst>
          <pc:docMk/>
          <pc:sldMk cId="1377724874" sldId="4735"/>
        </pc:sldMkLst>
      </pc:sldChg>
      <pc:sldChg chg="modSp add mod">
        <pc:chgData name="Keng Wai Ren" userId="ad19cfed-0a6a-4043-8309-eb7030e5b37c" providerId="ADAL" clId="{FE5D8B55-CBE1-4FD9-A298-819F99DC0998}" dt="2025-04-07T01:59:42.346" v="350" actId="20577"/>
        <pc:sldMkLst>
          <pc:docMk/>
          <pc:sldMk cId="441912453" sldId="4736"/>
        </pc:sldMkLst>
      </pc:sldChg>
      <pc:sldChg chg="modSp add mod">
        <pc:chgData name="Keng Wai Ren" userId="ad19cfed-0a6a-4043-8309-eb7030e5b37c" providerId="ADAL" clId="{FE5D8B55-CBE1-4FD9-A298-819F99DC0998}" dt="2025-04-07T01:45:41.827" v="246" actId="113"/>
        <pc:sldMkLst>
          <pc:docMk/>
          <pc:sldMk cId="2908148071" sldId="4737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2120030887" sldId="4738"/>
        </pc:sldMkLst>
      </pc:sldChg>
      <pc:sldChg chg="add mod modShow">
        <pc:chgData name="Keng Wai Ren" userId="ad19cfed-0a6a-4043-8309-eb7030e5b37c" providerId="ADAL" clId="{FE5D8B55-CBE1-4FD9-A298-819F99DC0998}" dt="2025-04-07T01:46:33.356" v="247" actId="729"/>
        <pc:sldMkLst>
          <pc:docMk/>
          <pc:sldMk cId="504507968" sldId="4739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1436164805" sldId="4740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38797318" sldId="4741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457424444" sldId="4742"/>
        </pc:sldMkLst>
      </pc:sldChg>
      <pc:sldChg chg="modSp add mod">
        <pc:chgData name="Keng Wai Ren" userId="ad19cfed-0a6a-4043-8309-eb7030e5b37c" providerId="ADAL" clId="{FE5D8B55-CBE1-4FD9-A298-819F99DC0998}" dt="2025-04-07T01:48:29.987" v="273" actId="207"/>
        <pc:sldMkLst>
          <pc:docMk/>
          <pc:sldMk cId="2216584801" sldId="4743"/>
        </pc:sldMkLst>
      </pc:sldChg>
      <pc:sldChg chg="modSp add mod">
        <pc:chgData name="Keng Wai Ren" userId="ad19cfed-0a6a-4043-8309-eb7030e5b37c" providerId="ADAL" clId="{FE5D8B55-CBE1-4FD9-A298-819F99DC0998}" dt="2025-04-07T01:49:07.251" v="280" actId="20577"/>
        <pc:sldMkLst>
          <pc:docMk/>
          <pc:sldMk cId="420337424" sldId="4744"/>
        </pc:sldMkLst>
      </pc:sldChg>
      <pc:sldChg chg="addSp modSp add mod">
        <pc:chgData name="Keng Wai Ren" userId="ad19cfed-0a6a-4043-8309-eb7030e5b37c" providerId="ADAL" clId="{FE5D8B55-CBE1-4FD9-A298-819F99DC0998}" dt="2025-04-07T01:57:51.491" v="324" actId="692"/>
        <pc:sldMkLst>
          <pc:docMk/>
          <pc:sldMk cId="3964350865" sldId="4745"/>
        </pc:sldMkLst>
      </pc:sldChg>
      <pc:sldChg chg="modSp add mod">
        <pc:chgData name="Keng Wai Ren" userId="ad19cfed-0a6a-4043-8309-eb7030e5b37c" providerId="ADAL" clId="{FE5D8B55-CBE1-4FD9-A298-819F99DC0998}" dt="2025-04-07T01:55:46.540" v="311" actId="207"/>
        <pc:sldMkLst>
          <pc:docMk/>
          <pc:sldMk cId="1964890800" sldId="4746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2665825029" sldId="4747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3352205270" sldId="4748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665736061" sldId="4749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435378497" sldId="4750"/>
        </pc:sldMkLst>
      </pc:sldChg>
      <pc:sldChg chg="modSp add mod">
        <pc:chgData name="Keng Wai Ren" userId="ad19cfed-0a6a-4043-8309-eb7030e5b37c" providerId="ADAL" clId="{FE5D8B55-CBE1-4FD9-A298-819F99DC0998}" dt="2025-04-07T01:58:44.849" v="326" actId="947"/>
        <pc:sldMkLst>
          <pc:docMk/>
          <pc:sldMk cId="3602162081" sldId="4751"/>
        </pc:sldMkLst>
      </pc:sldChg>
      <pc:sldChg chg="modSp add mod">
        <pc:chgData name="Keng Wai Ren" userId="ad19cfed-0a6a-4043-8309-eb7030e5b37c" providerId="ADAL" clId="{FE5D8B55-CBE1-4FD9-A298-819F99DC0998}" dt="2025-04-07T01:59:28.179" v="341" actId="947"/>
        <pc:sldMkLst>
          <pc:docMk/>
          <pc:sldMk cId="1089401343" sldId="4752"/>
        </pc:sldMkLst>
      </pc:sldChg>
      <pc:sldChg chg="modSp add mod">
        <pc:chgData name="Keng Wai Ren" userId="ad19cfed-0a6a-4043-8309-eb7030e5b37c" providerId="ADAL" clId="{FE5D8B55-CBE1-4FD9-A298-819F99DC0998}" dt="2025-04-07T02:00:09.309" v="365" actId="115"/>
        <pc:sldMkLst>
          <pc:docMk/>
          <pc:sldMk cId="2913991723" sldId="4753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2450041508" sldId="4754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3838503912" sldId="4755"/>
        </pc:sldMkLst>
      </pc:sldChg>
      <pc:sldChg chg="modSp add mod">
        <pc:chgData name="Keng Wai Ren" userId="ad19cfed-0a6a-4043-8309-eb7030e5b37c" providerId="ADAL" clId="{FE5D8B55-CBE1-4FD9-A298-819F99DC0998}" dt="2025-04-07T02:00:47.985" v="366" actId="20577"/>
        <pc:sldMkLst>
          <pc:docMk/>
          <pc:sldMk cId="478738836" sldId="4756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1385415255" sldId="4757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1420482482" sldId="4758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821701724" sldId="4759"/>
        </pc:sldMkLst>
      </pc:sldChg>
      <pc:sldChg chg="modSp add mod">
        <pc:chgData name="Keng Wai Ren" userId="ad19cfed-0a6a-4043-8309-eb7030e5b37c" providerId="ADAL" clId="{FE5D8B55-CBE1-4FD9-A298-819F99DC0998}" dt="2025-04-07T02:02:44.733" v="377" actId="207"/>
        <pc:sldMkLst>
          <pc:docMk/>
          <pc:sldMk cId="682133371" sldId="4760"/>
        </pc:sldMkLst>
      </pc:sldChg>
      <pc:sldChg chg="addSp modSp add mod modShow">
        <pc:chgData name="Keng Wai Ren" userId="ad19cfed-0a6a-4043-8309-eb7030e5b37c" providerId="ADAL" clId="{FE5D8B55-CBE1-4FD9-A298-819F99DC0998}" dt="2025-04-07T02:04:50.888" v="395" actId="729"/>
        <pc:sldMkLst>
          <pc:docMk/>
          <pc:sldMk cId="3747817428" sldId="4761"/>
        </pc:sldMkLst>
      </pc:sldChg>
      <pc:sldChg chg="addSp modSp add mod modShow">
        <pc:chgData name="Keng Wai Ren" userId="ad19cfed-0a6a-4043-8309-eb7030e5b37c" providerId="ADAL" clId="{FE5D8B55-CBE1-4FD9-A298-819F99DC0998}" dt="2025-04-07T02:04:50.888" v="395" actId="729"/>
        <pc:sldMkLst>
          <pc:docMk/>
          <pc:sldMk cId="3072119546" sldId="4762"/>
        </pc:sldMkLst>
      </pc:sldChg>
      <pc:sldChg chg="addSp modSp add mod modShow">
        <pc:chgData name="Keng Wai Ren" userId="ad19cfed-0a6a-4043-8309-eb7030e5b37c" providerId="ADAL" clId="{FE5D8B55-CBE1-4FD9-A298-819F99DC0998}" dt="2025-04-07T02:04:50.888" v="395" actId="729"/>
        <pc:sldMkLst>
          <pc:docMk/>
          <pc:sldMk cId="3958741420" sldId="4763"/>
        </pc:sldMkLst>
      </pc:sldChg>
      <pc:sldChg chg="modSp add mod">
        <pc:chgData name="Keng Wai Ren" userId="ad19cfed-0a6a-4043-8309-eb7030e5b37c" providerId="ADAL" clId="{FE5D8B55-CBE1-4FD9-A298-819F99DC0998}" dt="2025-04-07T02:04:57.297" v="404" actId="20577"/>
        <pc:sldMkLst>
          <pc:docMk/>
          <pc:sldMk cId="428388851" sldId="4764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2523358632" sldId="4765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554177481" sldId="4766"/>
        </pc:sldMkLst>
      </pc:sldChg>
      <pc:sldChg chg="add mod modShow">
        <pc:chgData name="Keng Wai Ren" userId="ad19cfed-0a6a-4043-8309-eb7030e5b37c" providerId="ADAL" clId="{FE5D8B55-CBE1-4FD9-A298-819F99DC0998}" dt="2025-04-07T02:06:18.509" v="405" actId="729"/>
        <pc:sldMkLst>
          <pc:docMk/>
          <pc:sldMk cId="1273327207" sldId="4767"/>
        </pc:sldMkLst>
      </pc:sldChg>
      <pc:sldChg chg="add mod modShow">
        <pc:chgData name="Keng Wai Ren" userId="ad19cfed-0a6a-4043-8309-eb7030e5b37c" providerId="ADAL" clId="{FE5D8B55-CBE1-4FD9-A298-819F99DC0998}" dt="2025-04-07T02:06:18.509" v="405" actId="729"/>
        <pc:sldMkLst>
          <pc:docMk/>
          <pc:sldMk cId="4283108136" sldId="4768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3805954648" sldId="4769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4066234459" sldId="4770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2757517356" sldId="4771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3623993110" sldId="4772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2342293921" sldId="4773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3819129186" sldId="4774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423575794" sldId="4775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506261401" sldId="4776"/>
        </pc:sldMkLst>
      </pc:sldChg>
      <pc:sldChg chg="modSp add mod">
        <pc:chgData name="Keng Wai Ren" userId="ad19cfed-0a6a-4043-8309-eb7030e5b37c" providerId="ADAL" clId="{FE5D8B55-CBE1-4FD9-A298-819F99DC0998}" dt="2025-04-07T02:07:18.988" v="406" actId="2062"/>
        <pc:sldMkLst>
          <pc:docMk/>
          <pc:sldMk cId="1784742685" sldId="4777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280579143" sldId="4778"/>
        </pc:sldMkLst>
      </pc:sldChg>
      <pc:sldChg chg="modSp add mod">
        <pc:chgData name="Keng Wai Ren" userId="ad19cfed-0a6a-4043-8309-eb7030e5b37c" providerId="ADAL" clId="{FE5D8B55-CBE1-4FD9-A298-819F99DC0998}" dt="2025-04-07T02:08:09.858" v="411" actId="207"/>
        <pc:sldMkLst>
          <pc:docMk/>
          <pc:sldMk cId="4084971547" sldId="4779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711337704" sldId="4780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1015277437" sldId="4781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19015818" sldId="4782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1645830920" sldId="4783"/>
        </pc:sldMkLst>
      </pc:sldChg>
      <pc:sldChg chg="modSp add mod">
        <pc:chgData name="Keng Wai Ren" userId="ad19cfed-0a6a-4043-8309-eb7030e5b37c" providerId="ADAL" clId="{FE5D8B55-CBE1-4FD9-A298-819F99DC0998}" dt="2025-04-07T02:10:36.730" v="417"/>
        <pc:sldMkLst>
          <pc:docMk/>
          <pc:sldMk cId="1822341173" sldId="4784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1388580019" sldId="4785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628008061" sldId="4786"/>
        </pc:sldMkLst>
      </pc:sldChg>
      <pc:sldChg chg="add">
        <pc:chgData name="Keng Wai Ren" userId="ad19cfed-0a6a-4043-8309-eb7030e5b37c" providerId="ADAL" clId="{FE5D8B55-CBE1-4FD9-A298-819F99DC0998}" dt="2025-04-07T01:20:50.354" v="8"/>
        <pc:sldMkLst>
          <pc:docMk/>
          <pc:sldMk cId="3119433146" sldId="4787"/>
        </pc:sldMkLst>
      </pc:sldChg>
      <pc:sldChg chg="modSp add mod">
        <pc:chgData name="Keng Wai Ren" userId="ad19cfed-0a6a-4043-8309-eb7030e5b37c" providerId="ADAL" clId="{FE5D8B55-CBE1-4FD9-A298-819F99DC0998}" dt="2025-04-07T02:11:32.335" v="422" actId="115"/>
        <pc:sldMkLst>
          <pc:docMk/>
          <pc:sldMk cId="3576099476" sldId="4788"/>
        </pc:sldMkLst>
      </pc:sldChg>
      <pc:sldChg chg="modSp add mod">
        <pc:chgData name="Keng Wai Ren" userId="ad19cfed-0a6a-4043-8309-eb7030e5b37c" providerId="ADAL" clId="{FE5D8B55-CBE1-4FD9-A298-819F99DC0998}" dt="2025-04-07T02:13:00.892" v="426" actId="115"/>
        <pc:sldMkLst>
          <pc:docMk/>
          <pc:sldMk cId="3846605402" sldId="4789"/>
        </pc:sldMkLst>
      </pc:sldChg>
      <pc:sldChg chg="addSp delSp modSp new del mod modClrScheme chgLayout">
        <pc:chgData name="Keng Wai Ren" userId="ad19cfed-0a6a-4043-8309-eb7030e5b37c" providerId="ADAL" clId="{FE5D8B55-CBE1-4FD9-A298-819F99DC0998}" dt="2025-04-07T01:24:41.972" v="14" actId="47"/>
        <pc:sldMkLst>
          <pc:docMk/>
          <pc:sldMk cId="1675231376" sldId="4790"/>
        </pc:sldMkLst>
      </pc:sldChg>
      <pc:sldChg chg="modSp add mod">
        <pc:chgData name="Keng Wai Ren" userId="ad19cfed-0a6a-4043-8309-eb7030e5b37c" providerId="ADAL" clId="{FE5D8B55-CBE1-4FD9-A298-819F99DC0998}" dt="2025-04-07T01:24:49.985" v="24" actId="20577"/>
        <pc:sldMkLst>
          <pc:docMk/>
          <pc:sldMk cId="236976827" sldId="4791"/>
        </pc:sldMkLst>
      </pc:sldChg>
      <pc:sldChg chg="modSp add mod">
        <pc:chgData name="Keng Wai Ren" userId="ad19cfed-0a6a-4043-8309-eb7030e5b37c" providerId="ADAL" clId="{FE5D8B55-CBE1-4FD9-A298-819F99DC0998}" dt="2025-04-07T01:38:07.526" v="186" actId="113"/>
        <pc:sldMkLst>
          <pc:docMk/>
          <pc:sldMk cId="1895824149" sldId="4792"/>
        </pc:sldMkLst>
      </pc:sldChg>
      <pc:sldChg chg="modSp add mod">
        <pc:chgData name="Keng Wai Ren" userId="ad19cfed-0a6a-4043-8309-eb7030e5b37c" providerId="ADAL" clId="{FE5D8B55-CBE1-4FD9-A298-819F99DC0998}" dt="2025-04-07T01:28:09.439" v="67"/>
        <pc:sldMkLst>
          <pc:docMk/>
          <pc:sldMk cId="2605026028" sldId="4793"/>
        </pc:sldMkLst>
      </pc:sldChg>
      <pc:sldChg chg="add">
        <pc:chgData name="Keng Wai Ren" userId="ad19cfed-0a6a-4043-8309-eb7030e5b37c" providerId="ADAL" clId="{FE5D8B55-CBE1-4FD9-A298-819F99DC0998}" dt="2025-04-07T01:25:45.139" v="25"/>
        <pc:sldMkLst>
          <pc:docMk/>
          <pc:sldMk cId="1627422337" sldId="4794"/>
        </pc:sldMkLst>
      </pc:sldChg>
      <pc:sldChg chg="add">
        <pc:chgData name="Keng Wai Ren" userId="ad19cfed-0a6a-4043-8309-eb7030e5b37c" providerId="ADAL" clId="{FE5D8B55-CBE1-4FD9-A298-819F99DC0998}" dt="2025-04-07T01:25:45.139" v="25"/>
        <pc:sldMkLst>
          <pc:docMk/>
          <pc:sldMk cId="2536012019" sldId="4795"/>
        </pc:sldMkLst>
      </pc:sldChg>
      <pc:sldChg chg="addSp delSp modSp new mod modClrScheme chgLayout">
        <pc:chgData name="Keng Wai Ren" userId="ad19cfed-0a6a-4043-8309-eb7030e5b37c" providerId="ADAL" clId="{FE5D8B55-CBE1-4FD9-A298-819F99DC0998}" dt="2025-04-07T02:15:20.870" v="469" actId="404"/>
        <pc:sldMkLst>
          <pc:docMk/>
          <pc:sldMk cId="1094324353" sldId="4796"/>
        </pc:sldMkLst>
      </pc:sldChg>
      <pc:sldChg chg="modSp add mod ord">
        <pc:chgData name="Keng Wai Ren" userId="ad19cfed-0a6a-4043-8309-eb7030e5b37c" providerId="ADAL" clId="{FE5D8B55-CBE1-4FD9-A298-819F99DC0998}" dt="2025-04-07T02:15:06.800" v="466" actId="404"/>
        <pc:sldMkLst>
          <pc:docMk/>
          <pc:sldMk cId="928425467" sldId="4797"/>
        </pc:sldMkLst>
      </pc:sldChg>
      <pc:sldChg chg="modSp add mod">
        <pc:chgData name="Keng Wai Ren" userId="ad19cfed-0a6a-4043-8309-eb7030e5b37c" providerId="ADAL" clId="{FE5D8B55-CBE1-4FD9-A298-819F99DC0998}" dt="2025-04-07T05:00:22.998" v="780" actId="20577"/>
        <pc:sldMkLst>
          <pc:docMk/>
          <pc:sldMk cId="1518059603" sldId="4798"/>
        </pc:sldMkLst>
      </pc:sldChg>
      <pc:sldChg chg="add">
        <pc:chgData name="Keng Wai Ren" userId="ad19cfed-0a6a-4043-8309-eb7030e5b37c" providerId="ADAL" clId="{FE5D8B55-CBE1-4FD9-A298-819F99DC0998}" dt="2025-04-07T02:13:48.279" v="427"/>
        <pc:sldMkLst>
          <pc:docMk/>
          <pc:sldMk cId="2368669178" sldId="4799"/>
        </pc:sldMkLst>
      </pc:sldChg>
      <pc:sldChg chg="modSp add mod">
        <pc:chgData name="Keng Wai Ren" userId="ad19cfed-0a6a-4043-8309-eb7030e5b37c" providerId="ADAL" clId="{FE5D8B55-CBE1-4FD9-A298-819F99DC0998}" dt="2025-04-07T02:17:32.285" v="494" actId="207"/>
        <pc:sldMkLst>
          <pc:docMk/>
          <pc:sldMk cId="3965735926" sldId="4800"/>
        </pc:sldMkLst>
      </pc:sldChg>
      <pc:sldChg chg="add">
        <pc:chgData name="Keng Wai Ren" userId="ad19cfed-0a6a-4043-8309-eb7030e5b37c" providerId="ADAL" clId="{FE5D8B55-CBE1-4FD9-A298-819F99DC0998}" dt="2025-04-07T02:13:48.279" v="427"/>
        <pc:sldMkLst>
          <pc:docMk/>
          <pc:sldMk cId="1721338457" sldId="4801"/>
        </pc:sldMkLst>
      </pc:sldChg>
      <pc:sldChg chg="add">
        <pc:chgData name="Keng Wai Ren" userId="ad19cfed-0a6a-4043-8309-eb7030e5b37c" providerId="ADAL" clId="{FE5D8B55-CBE1-4FD9-A298-819F99DC0998}" dt="2025-04-07T02:13:48.279" v="427"/>
        <pc:sldMkLst>
          <pc:docMk/>
          <pc:sldMk cId="1799279131" sldId="4802"/>
        </pc:sldMkLst>
      </pc:sldChg>
      <pc:sldChg chg="add">
        <pc:chgData name="Keng Wai Ren" userId="ad19cfed-0a6a-4043-8309-eb7030e5b37c" providerId="ADAL" clId="{FE5D8B55-CBE1-4FD9-A298-819F99DC0998}" dt="2025-04-07T02:13:48.279" v="427"/>
        <pc:sldMkLst>
          <pc:docMk/>
          <pc:sldMk cId="906550485" sldId="4803"/>
        </pc:sldMkLst>
      </pc:sldChg>
      <pc:sldChg chg="modSp add mod">
        <pc:chgData name="Keng Wai Ren" userId="ad19cfed-0a6a-4043-8309-eb7030e5b37c" providerId="ADAL" clId="{FE5D8B55-CBE1-4FD9-A298-819F99DC0998}" dt="2025-04-07T09:18:12.452" v="891" actId="207"/>
        <pc:sldMkLst>
          <pc:docMk/>
          <pc:sldMk cId="3083314324" sldId="4804"/>
        </pc:sldMkLst>
      </pc:sldChg>
      <pc:sldChg chg="add">
        <pc:chgData name="Keng Wai Ren" userId="ad19cfed-0a6a-4043-8309-eb7030e5b37c" providerId="ADAL" clId="{FE5D8B55-CBE1-4FD9-A298-819F99DC0998}" dt="2025-04-07T02:13:48.279" v="427"/>
        <pc:sldMkLst>
          <pc:docMk/>
          <pc:sldMk cId="3618240994" sldId="4805"/>
        </pc:sldMkLst>
      </pc:sldChg>
      <pc:sldChg chg="add">
        <pc:chgData name="Keng Wai Ren" userId="ad19cfed-0a6a-4043-8309-eb7030e5b37c" providerId="ADAL" clId="{FE5D8B55-CBE1-4FD9-A298-819F99DC0998}" dt="2025-04-07T02:13:48.279" v="427"/>
        <pc:sldMkLst>
          <pc:docMk/>
          <pc:sldMk cId="4213319380" sldId="4806"/>
        </pc:sldMkLst>
      </pc:sldChg>
      <pc:sldChg chg="add">
        <pc:chgData name="Keng Wai Ren" userId="ad19cfed-0a6a-4043-8309-eb7030e5b37c" providerId="ADAL" clId="{FE5D8B55-CBE1-4FD9-A298-819F99DC0998}" dt="2025-04-07T02:13:48.279" v="427"/>
        <pc:sldMkLst>
          <pc:docMk/>
          <pc:sldMk cId="717427792" sldId="4807"/>
        </pc:sldMkLst>
      </pc:sldChg>
      <pc:sldChg chg="add">
        <pc:chgData name="Keng Wai Ren" userId="ad19cfed-0a6a-4043-8309-eb7030e5b37c" providerId="ADAL" clId="{FE5D8B55-CBE1-4FD9-A298-819F99DC0998}" dt="2025-04-07T02:13:48.279" v="427"/>
        <pc:sldMkLst>
          <pc:docMk/>
          <pc:sldMk cId="717914692" sldId="4808"/>
        </pc:sldMkLst>
      </pc:sldChg>
      <pc:sldChg chg="add">
        <pc:chgData name="Keng Wai Ren" userId="ad19cfed-0a6a-4043-8309-eb7030e5b37c" providerId="ADAL" clId="{FE5D8B55-CBE1-4FD9-A298-819F99DC0998}" dt="2025-04-07T02:13:48.279" v="427"/>
        <pc:sldMkLst>
          <pc:docMk/>
          <pc:sldMk cId="2450275793" sldId="4809"/>
        </pc:sldMkLst>
      </pc:sldChg>
      <pc:sldChg chg="add">
        <pc:chgData name="Keng Wai Ren" userId="ad19cfed-0a6a-4043-8309-eb7030e5b37c" providerId="ADAL" clId="{FE5D8B55-CBE1-4FD9-A298-819F99DC0998}" dt="2025-04-07T02:13:48.279" v="427"/>
        <pc:sldMkLst>
          <pc:docMk/>
          <pc:sldMk cId="3507588506" sldId="4810"/>
        </pc:sldMkLst>
      </pc:sldChg>
      <pc:sldChg chg="modSp add mod">
        <pc:chgData name="Keng Wai Ren" userId="ad19cfed-0a6a-4043-8309-eb7030e5b37c" providerId="ADAL" clId="{FE5D8B55-CBE1-4FD9-A298-819F99DC0998}" dt="2025-04-07T02:19:51.452" v="510" actId="20577"/>
        <pc:sldMkLst>
          <pc:docMk/>
          <pc:sldMk cId="2784488786" sldId="4811"/>
        </pc:sldMkLst>
      </pc:sldChg>
      <pc:sldChg chg="modSp add mod">
        <pc:chgData name="Keng Wai Ren" userId="ad19cfed-0a6a-4043-8309-eb7030e5b37c" providerId="ADAL" clId="{FE5D8B55-CBE1-4FD9-A298-819F99DC0998}" dt="2025-04-07T02:20:40.510" v="528" actId="20577"/>
        <pc:sldMkLst>
          <pc:docMk/>
          <pc:sldMk cId="1314226122" sldId="4812"/>
        </pc:sldMkLst>
      </pc:sldChg>
      <pc:sldChg chg="modSp add mod">
        <pc:chgData name="Keng Wai Ren" userId="ad19cfed-0a6a-4043-8309-eb7030e5b37c" providerId="ADAL" clId="{FE5D8B55-CBE1-4FD9-A298-819F99DC0998}" dt="2025-04-07T05:01:29.574" v="782" actId="20577"/>
        <pc:sldMkLst>
          <pc:docMk/>
          <pc:sldMk cId="3856090625" sldId="4813"/>
        </pc:sldMkLst>
      </pc:sldChg>
      <pc:sldChg chg="modSp add mod">
        <pc:chgData name="Keng Wai Ren" userId="ad19cfed-0a6a-4043-8309-eb7030e5b37c" providerId="ADAL" clId="{FE5D8B55-CBE1-4FD9-A298-819F99DC0998}" dt="2025-04-07T02:14:52.758" v="463" actId="947"/>
        <pc:sldMkLst>
          <pc:docMk/>
          <pc:sldMk cId="3459646556" sldId="4814"/>
        </pc:sldMkLst>
      </pc:sldChg>
      <pc:sldChg chg="addSp delSp modSp new mod">
        <pc:chgData name="Keng Wai Ren" userId="ad19cfed-0a6a-4043-8309-eb7030e5b37c" providerId="ADAL" clId="{FE5D8B55-CBE1-4FD9-A298-819F99DC0998}" dt="2025-04-09T01:57:41.998" v="893" actId="20577"/>
        <pc:sldMkLst>
          <pc:docMk/>
          <pc:sldMk cId="2751247912" sldId="4815"/>
        </pc:sldMkLst>
        <pc:graphicFrameChg chg="add mod modGraphic">
          <ac:chgData name="Keng Wai Ren" userId="ad19cfed-0a6a-4043-8309-eb7030e5b37c" providerId="ADAL" clId="{FE5D8B55-CBE1-4FD9-A298-819F99DC0998}" dt="2025-04-09T01:57:41.998" v="893" actId="20577"/>
          <ac:graphicFrameMkLst>
            <pc:docMk/>
            <pc:sldMk cId="2751247912" sldId="4815"/>
            <ac:graphicFrameMk id="6" creationId="{648266D4-9D46-C858-089E-A616A31A7316}"/>
          </ac:graphicFrameMkLst>
        </pc:graphicFrameChg>
      </pc:sldChg>
      <pc:sldChg chg="addSp delSp modSp new mod">
        <pc:chgData name="Keng Wai Ren" userId="ad19cfed-0a6a-4043-8309-eb7030e5b37c" providerId="ADAL" clId="{FE5D8B55-CBE1-4FD9-A298-819F99DC0998}" dt="2025-04-07T02:27:01.941" v="638" actId="27636"/>
        <pc:sldMkLst>
          <pc:docMk/>
          <pc:sldMk cId="3772274011" sldId="4816"/>
        </pc:sldMkLst>
      </pc:sldChg>
      <pc:sldChg chg="addSp delSp modSp new mod">
        <pc:chgData name="Keng Wai Ren" userId="ad19cfed-0a6a-4043-8309-eb7030e5b37c" providerId="ADAL" clId="{FE5D8B55-CBE1-4FD9-A298-819F99DC0998}" dt="2025-04-07T05:07:35.154" v="882" actId="14734"/>
        <pc:sldMkLst>
          <pc:docMk/>
          <pc:sldMk cId="2686254426" sldId="4817"/>
        </pc:sldMkLst>
      </pc:sldChg>
      <pc:sldChg chg="delSp modSp new mod modClrScheme chgLayout">
        <pc:chgData name="Keng Wai Ren" userId="ad19cfed-0a6a-4043-8309-eb7030e5b37c" providerId="ADAL" clId="{FE5D8B55-CBE1-4FD9-A298-819F99DC0998}" dt="2025-04-07T03:01:43.304" v="762" actId="700"/>
        <pc:sldMkLst>
          <pc:docMk/>
          <pc:sldMk cId="146841673" sldId="4818"/>
        </pc:sldMkLst>
      </pc:sldChg>
    </pc:docChg>
  </pc:docChgLst>
  <pc:docChgLst>
    <pc:chgData name="Lo Ker Ching" userId="6ace15fb-163e-4e9c-84b5-3376e4d03bcd" providerId="ADAL" clId="{F8364790-33CA-4DA5-8E29-B497E043273C}"/>
    <pc:docChg chg="undo custSel addSld delSld modSld sldOrd delSection modSection">
      <pc:chgData name="Lo Ker Ching" userId="6ace15fb-163e-4e9c-84b5-3376e4d03bcd" providerId="ADAL" clId="{F8364790-33CA-4DA5-8E29-B497E043273C}" dt="2025-04-09T08:51:10.513" v="22885" actId="1076"/>
      <pc:docMkLst>
        <pc:docMk/>
      </pc:docMkLst>
      <pc:sldChg chg="del">
        <pc:chgData name="Lo Ker Ching" userId="6ace15fb-163e-4e9c-84b5-3376e4d03bcd" providerId="ADAL" clId="{F8364790-33CA-4DA5-8E29-B497E043273C}" dt="2025-03-06T07:41:22.357" v="127" actId="47"/>
        <pc:sldMkLst>
          <pc:docMk/>
          <pc:sldMk cId="191627593" sldId="265"/>
        </pc:sldMkLst>
      </pc:sldChg>
      <pc:sldChg chg="del">
        <pc:chgData name="Lo Ker Ching" userId="6ace15fb-163e-4e9c-84b5-3376e4d03bcd" providerId="ADAL" clId="{F8364790-33CA-4DA5-8E29-B497E043273C}" dt="2025-03-06T07:41:22.843" v="128" actId="47"/>
        <pc:sldMkLst>
          <pc:docMk/>
          <pc:sldMk cId="912760573" sldId="269"/>
        </pc:sldMkLst>
      </pc:sldChg>
      <pc:sldChg chg="del">
        <pc:chgData name="Lo Ker Ching" userId="6ace15fb-163e-4e9c-84b5-3376e4d03bcd" providerId="ADAL" clId="{F8364790-33CA-4DA5-8E29-B497E043273C}" dt="2025-03-06T07:41:23.322" v="129" actId="47"/>
        <pc:sldMkLst>
          <pc:docMk/>
          <pc:sldMk cId="4192313675" sldId="270"/>
        </pc:sldMkLst>
      </pc:sldChg>
      <pc:sldChg chg="delSp modSp mod">
        <pc:chgData name="Lo Ker Ching" userId="6ace15fb-163e-4e9c-84b5-3376e4d03bcd" providerId="ADAL" clId="{F8364790-33CA-4DA5-8E29-B497E043273C}" dt="2025-04-09T07:05:34.486" v="21605" actId="20577"/>
        <pc:sldMkLst>
          <pc:docMk/>
          <pc:sldMk cId="1532394643" sldId="326"/>
        </pc:sldMkLst>
        <pc:spChg chg="mod">
          <ac:chgData name="Lo Ker Ching" userId="6ace15fb-163e-4e9c-84b5-3376e4d03bcd" providerId="ADAL" clId="{F8364790-33CA-4DA5-8E29-B497E043273C}" dt="2025-03-06T07:40:42" v="26" actId="20577"/>
          <ac:spMkLst>
            <pc:docMk/>
            <pc:sldMk cId="1532394643" sldId="326"/>
            <ac:spMk id="2" creationId="{1628C73E-9EE8-8E6D-A183-5103EB7322D4}"/>
          </ac:spMkLst>
        </pc:spChg>
        <pc:spChg chg="mod">
          <ac:chgData name="Lo Ker Ching" userId="6ace15fb-163e-4e9c-84b5-3376e4d03bcd" providerId="ADAL" clId="{F8364790-33CA-4DA5-8E29-B497E043273C}" dt="2025-04-09T07:05:34.486" v="21605" actId="20577"/>
          <ac:spMkLst>
            <pc:docMk/>
            <pc:sldMk cId="1532394643" sldId="326"/>
            <ac:spMk id="3" creationId="{21F7F9A5-C96C-F159-4997-8A32B9C11F97}"/>
          </ac:spMkLst>
        </pc:spChg>
        <pc:spChg chg="mod">
          <ac:chgData name="Lo Ker Ching" userId="6ace15fb-163e-4e9c-84b5-3376e4d03bcd" providerId="ADAL" clId="{F8364790-33CA-4DA5-8E29-B497E043273C}" dt="2025-03-06T07:41:09.559" v="109" actId="20577"/>
          <ac:spMkLst>
            <pc:docMk/>
            <pc:sldMk cId="1532394643" sldId="326"/>
            <ac:spMk id="4" creationId="{445B0E58-ABDC-6CB9-CF7D-1AEEBD5DD788}"/>
          </ac:spMkLst>
        </pc:spChg>
        <pc:spChg chg="mod">
          <ac:chgData name="Lo Ker Ching" userId="6ace15fb-163e-4e9c-84b5-3376e4d03bcd" providerId="ADAL" clId="{F8364790-33CA-4DA5-8E29-B497E043273C}" dt="2025-04-09T02:31:36.974" v="19581" actId="20577"/>
          <ac:spMkLst>
            <pc:docMk/>
            <pc:sldMk cId="1532394643" sldId="326"/>
            <ac:spMk id="5" creationId="{6E6D6D5E-B5AE-5D2A-2D17-C89D972F36B5}"/>
          </ac:spMkLst>
        </pc:spChg>
      </pc:sldChg>
      <pc:sldChg chg="del">
        <pc:chgData name="Lo Ker Ching" userId="6ace15fb-163e-4e9c-84b5-3376e4d03bcd" providerId="ADAL" clId="{F8364790-33CA-4DA5-8E29-B497E043273C}" dt="2025-03-06T07:50:18.559" v="211" actId="47"/>
        <pc:sldMkLst>
          <pc:docMk/>
          <pc:sldMk cId="3398482389" sldId="327"/>
        </pc:sldMkLst>
      </pc:sldChg>
      <pc:sldChg chg="modSp add del mod">
        <pc:chgData name="Lo Ker Ching" userId="6ace15fb-163e-4e9c-84b5-3376e4d03bcd" providerId="ADAL" clId="{F8364790-33CA-4DA5-8E29-B497E043273C}" dt="2025-03-31T01:57:52.198" v="13011" actId="20577"/>
        <pc:sldMkLst>
          <pc:docMk/>
          <pc:sldMk cId="557299700" sldId="340"/>
        </pc:sldMkLst>
        <pc:spChg chg="mod">
          <ac:chgData name="Lo Ker Ching" userId="6ace15fb-163e-4e9c-84b5-3376e4d03bcd" providerId="ADAL" clId="{F8364790-33CA-4DA5-8E29-B497E043273C}" dt="2025-03-31T01:57:52.198" v="13011" actId="20577"/>
          <ac:spMkLst>
            <pc:docMk/>
            <pc:sldMk cId="557299700" sldId="340"/>
            <ac:spMk id="2" creationId="{93B4DF3D-65AA-E2B9-4F2B-04CE87C03F32}"/>
          </ac:spMkLst>
        </pc:spChg>
      </pc:sldChg>
      <pc:sldChg chg="del">
        <pc:chgData name="Lo Ker Ching" userId="6ace15fb-163e-4e9c-84b5-3376e4d03bcd" providerId="ADAL" clId="{F8364790-33CA-4DA5-8E29-B497E043273C}" dt="2025-03-06T07:50:06.238" v="209" actId="47"/>
        <pc:sldMkLst>
          <pc:docMk/>
          <pc:sldMk cId="1871088410" sldId="341"/>
        </pc:sldMkLst>
      </pc:sldChg>
      <pc:sldChg chg="delSp del mod">
        <pc:chgData name="Lo Ker Ching" userId="6ace15fb-163e-4e9c-84b5-3376e4d03bcd" providerId="ADAL" clId="{F8364790-33CA-4DA5-8E29-B497E043273C}" dt="2025-03-06T07:50:18.223" v="210" actId="47"/>
        <pc:sldMkLst>
          <pc:docMk/>
          <pc:sldMk cId="2319483784" sldId="342"/>
        </pc:sldMkLst>
      </pc:sldChg>
      <pc:sldChg chg="addSp modSp add mod ord">
        <pc:chgData name="Lo Ker Ching" userId="6ace15fb-163e-4e9c-84b5-3376e4d03bcd" providerId="ADAL" clId="{F8364790-33CA-4DA5-8E29-B497E043273C}" dt="2025-03-10T06:50:43.779" v="2186" actId="1076"/>
        <pc:sldMkLst>
          <pc:docMk/>
          <pc:sldMk cId="787235949" sldId="343"/>
        </pc:sldMkLst>
        <pc:spChg chg="mod">
          <ac:chgData name="Lo Ker Ching" userId="6ace15fb-163e-4e9c-84b5-3376e4d03bcd" providerId="ADAL" clId="{F8364790-33CA-4DA5-8E29-B497E043273C}" dt="2025-03-10T06:47:31.147" v="1982" actId="1035"/>
          <ac:spMkLst>
            <pc:docMk/>
            <pc:sldMk cId="787235949" sldId="343"/>
            <ac:spMk id="2" creationId="{866C50FB-D9FC-C7A0-F806-BA35560FE581}"/>
          </ac:spMkLst>
        </pc:spChg>
        <pc:spChg chg="add mod">
          <ac:chgData name="Lo Ker Ching" userId="6ace15fb-163e-4e9c-84b5-3376e4d03bcd" providerId="ADAL" clId="{F8364790-33CA-4DA5-8E29-B497E043273C}" dt="2025-03-10T06:50:43.779" v="2186" actId="1076"/>
          <ac:spMkLst>
            <pc:docMk/>
            <pc:sldMk cId="787235949" sldId="343"/>
            <ac:spMk id="3" creationId="{F7B9E23E-C152-E5B6-48A0-123A7C329CD8}"/>
          </ac:spMkLst>
        </pc:spChg>
        <pc:graphicFrameChg chg="mod modGraphic">
          <ac:chgData name="Lo Ker Ching" userId="6ace15fb-163e-4e9c-84b5-3376e4d03bcd" providerId="ADAL" clId="{F8364790-33CA-4DA5-8E29-B497E043273C}" dt="2025-03-10T06:48:20.697" v="2020" actId="1076"/>
          <ac:graphicFrameMkLst>
            <pc:docMk/>
            <pc:sldMk cId="787235949" sldId="343"/>
            <ac:graphicFrameMk id="6" creationId="{11FE4864-DB34-5EA0-6BF6-2D38263D4110}"/>
          </ac:graphicFrameMkLst>
        </pc:graphicFrameChg>
      </pc:sldChg>
      <pc:sldChg chg="modSp add mod">
        <pc:chgData name="Lo Ker Ching" userId="6ace15fb-163e-4e9c-84b5-3376e4d03bcd" providerId="ADAL" clId="{F8364790-33CA-4DA5-8E29-B497E043273C}" dt="2025-04-09T02:35:25.075" v="19657" actId="20577"/>
        <pc:sldMkLst>
          <pc:docMk/>
          <pc:sldMk cId="1408396615" sldId="344"/>
        </pc:sldMkLst>
        <pc:spChg chg="mod">
          <ac:chgData name="Lo Ker Ching" userId="6ace15fb-163e-4e9c-84b5-3376e4d03bcd" providerId="ADAL" clId="{F8364790-33CA-4DA5-8E29-B497E043273C}" dt="2025-03-31T02:00:38.772" v="13080" actId="1036"/>
          <ac:spMkLst>
            <pc:docMk/>
            <pc:sldMk cId="1408396615" sldId="344"/>
            <ac:spMk id="2" creationId="{8BEBF428-F122-E900-C2C7-C93F1F830479}"/>
          </ac:spMkLst>
        </pc:spChg>
        <pc:spChg chg="mod">
          <ac:chgData name="Lo Ker Ching" userId="6ace15fb-163e-4e9c-84b5-3376e4d03bcd" providerId="ADAL" clId="{F8364790-33CA-4DA5-8E29-B497E043273C}" dt="2025-03-31T02:07:14.911" v="13211" actId="20577"/>
          <ac:spMkLst>
            <pc:docMk/>
            <pc:sldMk cId="1408396615" sldId="344"/>
            <ac:spMk id="7" creationId="{B00D49D1-1155-13ED-CD56-56EA099B670F}"/>
          </ac:spMkLst>
        </pc:spChg>
        <pc:graphicFrameChg chg="modGraphic">
          <ac:chgData name="Lo Ker Ching" userId="6ace15fb-163e-4e9c-84b5-3376e4d03bcd" providerId="ADAL" clId="{F8364790-33CA-4DA5-8E29-B497E043273C}" dt="2025-04-09T02:35:25.075" v="19657" actId="20577"/>
          <ac:graphicFrameMkLst>
            <pc:docMk/>
            <pc:sldMk cId="1408396615" sldId="344"/>
            <ac:graphicFrameMk id="6" creationId="{BD848554-547F-42D3-E3DB-ADACD2778558}"/>
          </ac:graphicFrameMkLst>
        </pc:graphicFrameChg>
      </pc:sldChg>
      <pc:sldChg chg="modSp add mod">
        <pc:chgData name="Lo Ker Ching" userId="6ace15fb-163e-4e9c-84b5-3376e4d03bcd" providerId="ADAL" clId="{F8364790-33CA-4DA5-8E29-B497E043273C}" dt="2025-03-31T01:59:35.628" v="13037" actId="20577"/>
        <pc:sldMkLst>
          <pc:docMk/>
          <pc:sldMk cId="3336838220" sldId="345"/>
        </pc:sldMkLst>
        <pc:spChg chg="mod">
          <ac:chgData name="Lo Ker Ching" userId="6ace15fb-163e-4e9c-84b5-3376e4d03bcd" providerId="ADAL" clId="{F8364790-33CA-4DA5-8E29-B497E043273C}" dt="2025-03-31T01:59:35.628" v="13037" actId="20577"/>
          <ac:spMkLst>
            <pc:docMk/>
            <pc:sldMk cId="3336838220" sldId="345"/>
            <ac:spMk id="3" creationId="{BE6484FA-3CE8-1ADA-BA0C-34F72CE88782}"/>
          </ac:spMkLst>
        </pc:spChg>
        <pc:graphicFrameChg chg="mod modGraphic">
          <ac:chgData name="Lo Ker Ching" userId="6ace15fb-163e-4e9c-84b5-3376e4d03bcd" providerId="ADAL" clId="{F8364790-33CA-4DA5-8E29-B497E043273C}" dt="2025-03-31T01:59:09.365" v="13032" actId="1035"/>
          <ac:graphicFrameMkLst>
            <pc:docMk/>
            <pc:sldMk cId="3336838220" sldId="345"/>
            <ac:graphicFrameMk id="8" creationId="{2CC0C27C-C03F-6F2C-9F80-7643F983DD91}"/>
          </ac:graphicFrameMkLst>
        </pc:graphicFrameChg>
      </pc:sldChg>
      <pc:sldChg chg="modSp add mod">
        <pc:chgData name="Lo Ker Ching" userId="6ace15fb-163e-4e9c-84b5-3376e4d03bcd" providerId="ADAL" clId="{F8364790-33CA-4DA5-8E29-B497E043273C}" dt="2025-03-31T01:59:59.409" v="13072" actId="20577"/>
        <pc:sldMkLst>
          <pc:docMk/>
          <pc:sldMk cId="2016374368" sldId="346"/>
        </pc:sldMkLst>
        <pc:spChg chg="mod">
          <ac:chgData name="Lo Ker Ching" userId="6ace15fb-163e-4e9c-84b5-3376e4d03bcd" providerId="ADAL" clId="{F8364790-33CA-4DA5-8E29-B497E043273C}" dt="2025-03-31T01:59:59.409" v="13072" actId="20577"/>
          <ac:spMkLst>
            <pc:docMk/>
            <pc:sldMk cId="2016374368" sldId="346"/>
            <ac:spMk id="2" creationId="{65C4F5B1-12DD-39E6-AFCA-E4ABE70C9CCA}"/>
          </ac:spMkLst>
        </pc:spChg>
      </pc:sldChg>
      <pc:sldChg chg="add">
        <pc:chgData name="Lo Ker Ching" userId="6ace15fb-163e-4e9c-84b5-3376e4d03bcd" providerId="ADAL" clId="{F8364790-33CA-4DA5-8E29-B497E043273C}" dt="2025-03-10T06:55:39.224" v="2209"/>
        <pc:sldMkLst>
          <pc:docMk/>
          <pc:sldMk cId="348384403" sldId="392"/>
        </pc:sldMkLst>
      </pc:sldChg>
      <pc:sldChg chg="modSp add mod">
        <pc:chgData name="Lo Ker Ching" userId="6ace15fb-163e-4e9c-84b5-3376e4d03bcd" providerId="ADAL" clId="{F8364790-33CA-4DA5-8E29-B497E043273C}" dt="2025-03-31T02:22:07.108" v="13362" actId="1076"/>
        <pc:sldMkLst>
          <pc:docMk/>
          <pc:sldMk cId="3564442153" sldId="482"/>
        </pc:sldMkLst>
        <pc:spChg chg="mod">
          <ac:chgData name="Lo Ker Ching" userId="6ace15fb-163e-4e9c-84b5-3376e4d03bcd" providerId="ADAL" clId="{F8364790-33CA-4DA5-8E29-B497E043273C}" dt="2025-03-31T02:22:07.108" v="13362" actId="1076"/>
          <ac:spMkLst>
            <pc:docMk/>
            <pc:sldMk cId="3564442153" sldId="482"/>
            <ac:spMk id="2" creationId="{24581B38-7BFF-CC07-AE1A-844453155F41}"/>
          </ac:spMkLst>
        </pc:spChg>
        <pc:spChg chg="mod">
          <ac:chgData name="Lo Ker Ching" userId="6ace15fb-163e-4e9c-84b5-3376e4d03bcd" providerId="ADAL" clId="{F8364790-33CA-4DA5-8E29-B497E043273C}" dt="2025-03-31T02:17:35.292" v="13324" actId="20577"/>
          <ac:spMkLst>
            <pc:docMk/>
            <pc:sldMk cId="3564442153" sldId="482"/>
            <ac:spMk id="8" creationId="{D4EA1275-044E-EA82-36F9-732F6FF9CC93}"/>
          </ac:spMkLst>
        </pc:spChg>
        <pc:spChg chg="mod">
          <ac:chgData name="Lo Ker Ching" userId="6ace15fb-163e-4e9c-84b5-3376e4d03bcd" providerId="ADAL" clId="{F8364790-33CA-4DA5-8E29-B497E043273C}" dt="2025-03-31T02:17:31.559" v="13323" actId="20577"/>
          <ac:spMkLst>
            <pc:docMk/>
            <pc:sldMk cId="3564442153" sldId="482"/>
            <ac:spMk id="9" creationId="{5782B55A-5877-DE58-5494-336A45108AED}"/>
          </ac:spMkLst>
        </pc:spChg>
        <pc:spChg chg="mod">
          <ac:chgData name="Lo Ker Ching" userId="6ace15fb-163e-4e9c-84b5-3376e4d03bcd" providerId="ADAL" clId="{F8364790-33CA-4DA5-8E29-B497E043273C}" dt="2025-03-31T02:18:01.053" v="13328" actId="20577"/>
          <ac:spMkLst>
            <pc:docMk/>
            <pc:sldMk cId="3564442153" sldId="482"/>
            <ac:spMk id="16" creationId="{2BA5EEA2-F434-15ED-F185-660119F56079}"/>
          </ac:spMkLst>
        </pc:spChg>
        <pc:spChg chg="mod">
          <ac:chgData name="Lo Ker Ching" userId="6ace15fb-163e-4e9c-84b5-3376e4d03bcd" providerId="ADAL" clId="{F8364790-33CA-4DA5-8E29-B497E043273C}" dt="2025-03-17T01:31:21.544" v="4511"/>
          <ac:spMkLst>
            <pc:docMk/>
            <pc:sldMk cId="3564442153" sldId="482"/>
            <ac:spMk id="18" creationId="{BAB53B8D-558D-A364-7453-44D7CD7A1CE6}"/>
          </ac:spMkLst>
        </pc:spChg>
      </pc:sldChg>
      <pc:sldChg chg="addSp delSp modSp add mod">
        <pc:chgData name="Lo Ker Ching" userId="6ace15fb-163e-4e9c-84b5-3376e4d03bcd" providerId="ADAL" clId="{F8364790-33CA-4DA5-8E29-B497E043273C}" dt="2025-04-09T07:28:08.137" v="21789" actId="1036"/>
        <pc:sldMkLst>
          <pc:docMk/>
          <pc:sldMk cId="2553363635" sldId="486"/>
        </pc:sldMkLst>
        <pc:spChg chg="mod">
          <ac:chgData name="Lo Ker Ching" userId="6ace15fb-163e-4e9c-84b5-3376e4d03bcd" providerId="ADAL" clId="{F8364790-33CA-4DA5-8E29-B497E043273C}" dt="2025-04-09T07:27:50.275" v="21787" actId="1076"/>
          <ac:spMkLst>
            <pc:docMk/>
            <pc:sldMk cId="2553363635" sldId="486"/>
            <ac:spMk id="2" creationId="{8AA2C516-3561-AB70-3B40-5DE2C405EA7A}"/>
          </ac:spMkLst>
        </pc:spChg>
        <pc:spChg chg="mod">
          <ac:chgData name="Lo Ker Ching" userId="6ace15fb-163e-4e9c-84b5-3376e4d03bcd" providerId="ADAL" clId="{F8364790-33CA-4DA5-8E29-B497E043273C}" dt="2025-04-09T07:28:08.137" v="21789" actId="1036"/>
          <ac:spMkLst>
            <pc:docMk/>
            <pc:sldMk cId="2553363635" sldId="486"/>
            <ac:spMk id="8" creationId="{C2DFC284-7EC2-696D-A486-0A99F5A14B37}"/>
          </ac:spMkLst>
        </pc:spChg>
        <pc:graphicFrameChg chg="add mod">
          <ac:chgData name="Lo Ker Ching" userId="6ace15fb-163e-4e9c-84b5-3376e4d03bcd" providerId="ADAL" clId="{F8364790-33CA-4DA5-8E29-B497E043273C}" dt="2025-04-09T07:27:43.071" v="21786" actId="1035"/>
          <ac:graphicFrameMkLst>
            <pc:docMk/>
            <pc:sldMk cId="2553363635" sldId="486"/>
            <ac:graphicFrameMk id="3" creationId="{1B4F741F-203D-4381-A231-B5CF92C2D105}"/>
          </ac:graphicFrameMkLst>
        </pc:graphicFrameChg>
        <pc:graphicFrameChg chg="mod">
          <ac:chgData name="Lo Ker Ching" userId="6ace15fb-163e-4e9c-84b5-3376e4d03bcd" providerId="ADAL" clId="{F8364790-33CA-4DA5-8E29-B497E043273C}" dt="2025-04-09T07:27:43.071" v="21786" actId="1035"/>
          <ac:graphicFrameMkLst>
            <pc:docMk/>
            <pc:sldMk cId="2553363635" sldId="486"/>
            <ac:graphicFrameMk id="7" creationId="{1B4F741F-203D-4381-A231-B5CF92C2D105}"/>
          </ac:graphicFrameMkLst>
        </pc:graphicFrameChg>
        <pc:picChg chg="mod">
          <ac:chgData name="Lo Ker Ching" userId="6ace15fb-163e-4e9c-84b5-3376e4d03bcd" providerId="ADAL" clId="{F8364790-33CA-4DA5-8E29-B497E043273C}" dt="2025-04-09T07:27:43.071" v="21786" actId="1035"/>
          <ac:picMkLst>
            <pc:docMk/>
            <pc:sldMk cId="2553363635" sldId="486"/>
            <ac:picMk id="9" creationId="{02474392-87C4-6E4F-2AD8-BD06DE9E79C6}"/>
          </ac:picMkLst>
        </pc:picChg>
        <pc:picChg chg="add del mod">
          <ac:chgData name="Lo Ker Ching" userId="6ace15fb-163e-4e9c-84b5-3376e4d03bcd" providerId="ADAL" clId="{F8364790-33CA-4DA5-8E29-B497E043273C}" dt="2025-04-09T07:24:19.800" v="21698" actId="478"/>
          <ac:picMkLst>
            <pc:docMk/>
            <pc:sldMk cId="2553363635" sldId="486"/>
            <ac:picMk id="1025" creationId="{659C2E0C-D517-67A3-550D-A4B5C3FB7E8C}"/>
          </ac:picMkLst>
        </pc:picChg>
        <pc:picChg chg="add del mod">
          <ac:chgData name="Lo Ker Ching" userId="6ace15fb-163e-4e9c-84b5-3376e4d03bcd" providerId="ADAL" clId="{F8364790-33CA-4DA5-8E29-B497E043273C}" dt="2025-04-09T07:24:35.278" v="21701" actId="478"/>
          <ac:picMkLst>
            <pc:docMk/>
            <pc:sldMk cId="2553363635" sldId="486"/>
            <ac:picMk id="1026" creationId="{2904AD85-49AB-4DC0-E099-133C54BDCEDA}"/>
          </ac:picMkLst>
        </pc:picChg>
      </pc:sldChg>
      <pc:sldChg chg="modSp add mod">
        <pc:chgData name="Lo Ker Ching" userId="6ace15fb-163e-4e9c-84b5-3376e4d03bcd" providerId="ADAL" clId="{F8364790-33CA-4DA5-8E29-B497E043273C}" dt="2025-03-31T02:25:56.132" v="13385" actId="20577"/>
        <pc:sldMkLst>
          <pc:docMk/>
          <pc:sldMk cId="1674434048" sldId="487"/>
        </pc:sldMkLst>
        <pc:spChg chg="mod">
          <ac:chgData name="Lo Ker Ching" userId="6ace15fb-163e-4e9c-84b5-3376e4d03bcd" providerId="ADAL" clId="{F8364790-33CA-4DA5-8E29-B497E043273C}" dt="2025-03-31T02:25:56.132" v="13385" actId="20577"/>
          <ac:spMkLst>
            <pc:docMk/>
            <pc:sldMk cId="1674434048" sldId="487"/>
            <ac:spMk id="3" creationId="{CF933CB6-83A4-9909-A759-BF5AC327D964}"/>
          </ac:spMkLst>
        </pc:spChg>
      </pc:sldChg>
      <pc:sldChg chg="modSp add mod">
        <pc:chgData name="Lo Ker Ching" userId="6ace15fb-163e-4e9c-84b5-3376e4d03bcd" providerId="ADAL" clId="{F8364790-33CA-4DA5-8E29-B497E043273C}" dt="2025-04-09T02:35:59.412" v="19665" actId="255"/>
        <pc:sldMkLst>
          <pc:docMk/>
          <pc:sldMk cId="3966918625" sldId="561"/>
        </pc:sldMkLst>
        <pc:spChg chg="mod">
          <ac:chgData name="Lo Ker Ching" userId="6ace15fb-163e-4e9c-84b5-3376e4d03bcd" providerId="ADAL" clId="{F8364790-33CA-4DA5-8E29-B497E043273C}" dt="2025-03-31T02:08:40.899" v="13260" actId="1076"/>
          <ac:spMkLst>
            <pc:docMk/>
            <pc:sldMk cId="3966918625" sldId="561"/>
            <ac:spMk id="2" creationId="{DB5D6135-CCC0-4C40-BDB8-8A80F96E5B62}"/>
          </ac:spMkLst>
        </pc:spChg>
        <pc:spChg chg="mod">
          <ac:chgData name="Lo Ker Ching" userId="6ace15fb-163e-4e9c-84b5-3376e4d03bcd" providerId="ADAL" clId="{F8364790-33CA-4DA5-8E29-B497E043273C}" dt="2025-04-09T02:35:59.412" v="19665" actId="255"/>
          <ac:spMkLst>
            <pc:docMk/>
            <pc:sldMk cId="3966918625" sldId="561"/>
            <ac:spMk id="3" creationId="{977CD82E-9620-57C9-A2FA-59906919B22B}"/>
          </ac:spMkLst>
        </pc:spChg>
      </pc:sldChg>
      <pc:sldChg chg="modSp add mod ord">
        <pc:chgData name="Lo Ker Ching" userId="6ace15fb-163e-4e9c-84b5-3376e4d03bcd" providerId="ADAL" clId="{F8364790-33CA-4DA5-8E29-B497E043273C}" dt="2025-04-09T06:34:54.438" v="21504"/>
        <pc:sldMkLst>
          <pc:docMk/>
          <pc:sldMk cId="2833013261" sldId="572"/>
        </pc:sldMkLst>
        <pc:spChg chg="mod">
          <ac:chgData name="Lo Ker Ching" userId="6ace15fb-163e-4e9c-84b5-3376e4d03bcd" providerId="ADAL" clId="{F8364790-33CA-4DA5-8E29-B497E043273C}" dt="2025-03-31T01:57:39.237" v="13010" actId="1036"/>
          <ac:spMkLst>
            <pc:docMk/>
            <pc:sldMk cId="2833013261" sldId="572"/>
            <ac:spMk id="2" creationId="{AD5121CB-1B96-ADA1-52ED-CC1237EFBDEF}"/>
          </ac:spMkLst>
        </pc:spChg>
        <pc:spChg chg="mod">
          <ac:chgData name="Lo Ker Ching" userId="6ace15fb-163e-4e9c-84b5-3376e4d03bcd" providerId="ADAL" clId="{F8364790-33CA-4DA5-8E29-B497E043273C}" dt="2025-03-10T06:54:29.074" v="2201" actId="20577"/>
          <ac:spMkLst>
            <pc:docMk/>
            <pc:sldMk cId="2833013261" sldId="572"/>
            <ac:spMk id="3" creationId="{3E77CF89-C065-58C3-727C-A24565BDABAB}"/>
          </ac:spMkLst>
        </pc:spChg>
        <pc:picChg chg="mod">
          <ac:chgData name="Lo Ker Ching" userId="6ace15fb-163e-4e9c-84b5-3376e4d03bcd" providerId="ADAL" clId="{F8364790-33CA-4DA5-8E29-B497E043273C}" dt="2025-03-10T06:44:12.547" v="1851" actId="1076"/>
          <ac:picMkLst>
            <pc:docMk/>
            <pc:sldMk cId="2833013261" sldId="572"/>
            <ac:picMk id="7" creationId="{D89F7903-6051-E9A4-253E-F1386FFA9527}"/>
          </ac:picMkLst>
        </pc:picChg>
      </pc:sldChg>
      <pc:sldChg chg="modSp add mod">
        <pc:chgData name="Lo Ker Ching" userId="6ace15fb-163e-4e9c-84b5-3376e4d03bcd" providerId="ADAL" clId="{F8364790-33CA-4DA5-8E29-B497E043273C}" dt="2025-03-31T02:03:24.438" v="13137" actId="20577"/>
        <pc:sldMkLst>
          <pc:docMk/>
          <pc:sldMk cId="351624655" sldId="577"/>
        </pc:sldMkLst>
        <pc:spChg chg="mod">
          <ac:chgData name="Lo Ker Ching" userId="6ace15fb-163e-4e9c-84b5-3376e4d03bcd" providerId="ADAL" clId="{F8364790-33CA-4DA5-8E29-B497E043273C}" dt="2025-03-31T02:03:24.438" v="13137" actId="20577"/>
          <ac:spMkLst>
            <pc:docMk/>
            <pc:sldMk cId="351624655" sldId="577"/>
            <ac:spMk id="8" creationId="{AE2FCA3D-DBF3-8042-9622-F75BB408BC25}"/>
          </ac:spMkLst>
        </pc:spChg>
      </pc:sldChg>
      <pc:sldChg chg="modSp add mod">
        <pc:chgData name="Lo Ker Ching" userId="6ace15fb-163e-4e9c-84b5-3376e4d03bcd" providerId="ADAL" clId="{F8364790-33CA-4DA5-8E29-B497E043273C}" dt="2025-04-09T03:11:08.670" v="20149" actId="20577"/>
        <pc:sldMkLst>
          <pc:docMk/>
          <pc:sldMk cId="1114507303" sldId="578"/>
        </pc:sldMkLst>
        <pc:spChg chg="mod">
          <ac:chgData name="Lo Ker Ching" userId="6ace15fb-163e-4e9c-84b5-3376e4d03bcd" providerId="ADAL" clId="{F8364790-33CA-4DA5-8E29-B497E043273C}" dt="2025-04-09T03:11:08.670" v="20149" actId="20577"/>
          <ac:spMkLst>
            <pc:docMk/>
            <pc:sldMk cId="1114507303" sldId="578"/>
            <ac:spMk id="6" creationId="{61E2A470-25B9-2E61-18FB-5ECF31071755}"/>
          </ac:spMkLst>
        </pc:spChg>
      </pc:sldChg>
      <pc:sldChg chg="addSp delSp modSp add mod ord">
        <pc:chgData name="Lo Ker Ching" userId="6ace15fb-163e-4e9c-84b5-3376e4d03bcd" providerId="ADAL" clId="{F8364790-33CA-4DA5-8E29-B497E043273C}" dt="2025-04-09T07:05:20.872" v="21600" actId="1036"/>
        <pc:sldMkLst>
          <pc:docMk/>
          <pc:sldMk cId="112219308" sldId="579"/>
        </pc:sldMkLst>
        <pc:spChg chg="mod">
          <ac:chgData name="Lo Ker Ching" userId="6ace15fb-163e-4e9c-84b5-3376e4d03bcd" providerId="ADAL" clId="{F8364790-33CA-4DA5-8E29-B497E043273C}" dt="2025-04-09T07:01:19.892" v="21586" actId="20577"/>
          <ac:spMkLst>
            <pc:docMk/>
            <pc:sldMk cId="112219308" sldId="579"/>
            <ac:spMk id="6" creationId="{7525DFE9-1AB8-98E3-78DC-B473A553C2ED}"/>
          </ac:spMkLst>
        </pc:spChg>
        <pc:picChg chg="add del mod">
          <ac:chgData name="Lo Ker Ching" userId="6ace15fb-163e-4e9c-84b5-3376e4d03bcd" providerId="ADAL" clId="{F8364790-33CA-4DA5-8E29-B497E043273C}" dt="2025-04-09T07:04:05.763" v="21593" actId="478"/>
          <ac:picMkLst>
            <pc:docMk/>
            <pc:sldMk cId="112219308" sldId="579"/>
            <ac:picMk id="3" creationId="{9AB2AE2B-0296-9846-A9E3-DCF1ACDF126B}"/>
          </ac:picMkLst>
        </pc:picChg>
        <pc:picChg chg="add mod">
          <ac:chgData name="Lo Ker Ching" userId="6ace15fb-163e-4e9c-84b5-3376e4d03bcd" providerId="ADAL" clId="{F8364790-33CA-4DA5-8E29-B497E043273C}" dt="2025-04-09T07:05:20.872" v="21600" actId="1036"/>
          <ac:picMkLst>
            <pc:docMk/>
            <pc:sldMk cId="112219308" sldId="579"/>
            <ac:picMk id="7" creationId="{ECE4346F-BA47-2B17-1DF8-FB6F7CEE08A3}"/>
          </ac:picMkLst>
        </pc:picChg>
        <pc:picChg chg="add del mod">
          <ac:chgData name="Lo Ker Ching" userId="6ace15fb-163e-4e9c-84b5-3376e4d03bcd" providerId="ADAL" clId="{F8364790-33CA-4DA5-8E29-B497E043273C}" dt="2025-04-09T07:03:46.078" v="21588" actId="478"/>
          <ac:picMkLst>
            <pc:docMk/>
            <pc:sldMk cId="112219308" sldId="579"/>
            <ac:picMk id="10" creationId="{081007C0-D19D-9EB0-6349-C3AC001F7644}"/>
          </ac:picMkLst>
        </pc:picChg>
      </pc:sldChg>
      <pc:sldChg chg="addSp modSp add mod">
        <pc:chgData name="Lo Ker Ching" userId="6ace15fb-163e-4e9c-84b5-3376e4d03bcd" providerId="ADAL" clId="{F8364790-33CA-4DA5-8E29-B497E043273C}" dt="2025-04-09T02:41:14.189" v="19699" actId="20577"/>
        <pc:sldMkLst>
          <pc:docMk/>
          <pc:sldMk cId="2792394852" sldId="581"/>
        </pc:sldMkLst>
        <pc:spChg chg="mod">
          <ac:chgData name="Lo Ker Ching" userId="6ace15fb-163e-4e9c-84b5-3376e4d03bcd" providerId="ADAL" clId="{F8364790-33CA-4DA5-8E29-B497E043273C}" dt="2025-03-31T02:58:10.947" v="13786" actId="1036"/>
          <ac:spMkLst>
            <pc:docMk/>
            <pc:sldMk cId="2792394852" sldId="581"/>
            <ac:spMk id="2" creationId="{4BB11515-4528-2F8A-1C7F-6F2AEDBB99D3}"/>
          </ac:spMkLst>
        </pc:spChg>
        <pc:graphicFrameChg chg="add mod modGraphic">
          <ac:chgData name="Lo Ker Ching" userId="6ace15fb-163e-4e9c-84b5-3376e4d03bcd" providerId="ADAL" clId="{F8364790-33CA-4DA5-8E29-B497E043273C}" dt="2025-04-09T02:41:14.189" v="19699" actId="20577"/>
          <ac:graphicFrameMkLst>
            <pc:docMk/>
            <pc:sldMk cId="2792394852" sldId="581"/>
            <ac:graphicFrameMk id="3" creationId="{24C76989-2116-D840-0224-6A20ED39EB57}"/>
          </ac:graphicFrameMkLst>
        </pc:graphicFrameChg>
        <pc:graphicFrameChg chg="mod modGraphic">
          <ac:chgData name="Lo Ker Ching" userId="6ace15fb-163e-4e9c-84b5-3376e4d03bcd" providerId="ADAL" clId="{F8364790-33CA-4DA5-8E29-B497E043273C}" dt="2025-03-31T02:37:54.050" v="13534" actId="1076"/>
          <ac:graphicFrameMkLst>
            <pc:docMk/>
            <pc:sldMk cId="2792394852" sldId="581"/>
            <ac:graphicFrameMk id="6" creationId="{DC81B79F-2B79-CB24-5256-2CAF3F3ABFFB}"/>
          </ac:graphicFrameMkLst>
        </pc:graphicFrameChg>
      </pc:sldChg>
      <pc:sldChg chg="modSp add mod">
        <pc:chgData name="Lo Ker Ching" userId="6ace15fb-163e-4e9c-84b5-3376e4d03bcd" providerId="ADAL" clId="{F8364790-33CA-4DA5-8E29-B497E043273C}" dt="2025-03-31T03:47:50.702" v="14187" actId="20577"/>
        <pc:sldMkLst>
          <pc:docMk/>
          <pc:sldMk cId="2493123896" sldId="4528"/>
        </pc:sldMkLst>
      </pc:sldChg>
      <pc:sldChg chg="addSp modSp add mod ord">
        <pc:chgData name="Lo Ker Ching" userId="6ace15fb-163e-4e9c-84b5-3376e4d03bcd" providerId="ADAL" clId="{F8364790-33CA-4DA5-8E29-B497E043273C}" dt="2025-04-09T02:39:10.737" v="19678" actId="20577"/>
        <pc:sldMkLst>
          <pc:docMk/>
          <pc:sldMk cId="1827540811" sldId="4543"/>
        </pc:sldMkLst>
        <pc:spChg chg="mod">
          <ac:chgData name="Lo Ker Ching" userId="6ace15fb-163e-4e9c-84b5-3376e4d03bcd" providerId="ADAL" clId="{F8364790-33CA-4DA5-8E29-B497E043273C}" dt="2025-03-31T02:51:54.972" v="13670" actId="20577"/>
          <ac:spMkLst>
            <pc:docMk/>
            <pc:sldMk cId="1827540811" sldId="4543"/>
            <ac:spMk id="2" creationId="{8C495AB3-F43B-1422-EBD1-3BF96091C672}"/>
          </ac:spMkLst>
        </pc:spChg>
        <pc:graphicFrameChg chg="add mod modGraphic">
          <ac:chgData name="Lo Ker Ching" userId="6ace15fb-163e-4e9c-84b5-3376e4d03bcd" providerId="ADAL" clId="{F8364790-33CA-4DA5-8E29-B497E043273C}" dt="2025-03-10T07:18:20.967" v="2987" actId="20577"/>
          <ac:graphicFrameMkLst>
            <pc:docMk/>
            <pc:sldMk cId="1827540811" sldId="4543"/>
            <ac:graphicFrameMk id="3" creationId="{B8E9CBC5-9615-E07A-2C28-C0CDC5874F80}"/>
          </ac:graphicFrameMkLst>
        </pc:graphicFrameChg>
        <pc:graphicFrameChg chg="modGraphic">
          <ac:chgData name="Lo Ker Ching" userId="6ace15fb-163e-4e9c-84b5-3376e4d03bcd" providerId="ADAL" clId="{F8364790-33CA-4DA5-8E29-B497E043273C}" dt="2025-03-31T02:34:15.296" v="13464" actId="20577"/>
          <ac:graphicFrameMkLst>
            <pc:docMk/>
            <pc:sldMk cId="1827540811" sldId="4543"/>
            <ac:graphicFrameMk id="8" creationId="{479B8270-059E-FF0E-4371-204D9AC9D39D}"/>
          </ac:graphicFrameMkLst>
        </pc:graphicFrameChg>
        <pc:graphicFrameChg chg="modGraphic">
          <ac:chgData name="Lo Ker Ching" userId="6ace15fb-163e-4e9c-84b5-3376e4d03bcd" providerId="ADAL" clId="{F8364790-33CA-4DA5-8E29-B497E043273C}" dt="2025-04-09T02:39:10.737" v="19678" actId="20577"/>
          <ac:graphicFrameMkLst>
            <pc:docMk/>
            <pc:sldMk cId="1827540811" sldId="4543"/>
            <ac:graphicFrameMk id="9" creationId="{46C4938A-777E-0B02-9D4F-E311D5361E7E}"/>
          </ac:graphicFrameMkLst>
        </pc:graphicFrameChg>
      </pc:sldChg>
      <pc:sldChg chg="addSp modSp add mod">
        <pc:chgData name="Lo Ker Ching" userId="6ace15fb-163e-4e9c-84b5-3376e4d03bcd" providerId="ADAL" clId="{F8364790-33CA-4DA5-8E29-B497E043273C}" dt="2025-04-09T02:41:48.318" v="19705" actId="20577"/>
        <pc:sldMkLst>
          <pc:docMk/>
          <pc:sldMk cId="1870800593" sldId="4544"/>
        </pc:sldMkLst>
        <pc:spChg chg="mod">
          <ac:chgData name="Lo Ker Ching" userId="6ace15fb-163e-4e9c-84b5-3376e4d03bcd" providerId="ADAL" clId="{F8364790-33CA-4DA5-8E29-B497E043273C}" dt="2025-04-09T02:41:39.841" v="19702" actId="20577"/>
          <ac:spMkLst>
            <pc:docMk/>
            <pc:sldMk cId="1870800593" sldId="4544"/>
            <ac:spMk id="2" creationId="{F9A9B335-1469-1D16-D635-4B6D5292AEAC}"/>
          </ac:spMkLst>
        </pc:spChg>
        <pc:spChg chg="add mod">
          <ac:chgData name="Lo Ker Ching" userId="6ace15fb-163e-4e9c-84b5-3376e4d03bcd" providerId="ADAL" clId="{F8364790-33CA-4DA5-8E29-B497E043273C}" dt="2025-04-09T02:41:48.318" v="19705" actId="20577"/>
          <ac:spMkLst>
            <pc:docMk/>
            <pc:sldMk cId="1870800593" sldId="4544"/>
            <ac:spMk id="3" creationId="{6BAB3179-620B-E8A3-4D19-AF1BEFF93BDD}"/>
          </ac:spMkLst>
        </pc:spChg>
        <pc:graphicFrameChg chg="mod">
          <ac:chgData name="Lo Ker Ching" userId="6ace15fb-163e-4e9c-84b5-3376e4d03bcd" providerId="ADAL" clId="{F8364790-33CA-4DA5-8E29-B497E043273C}" dt="2025-03-31T02:39:46.218" v="13550"/>
          <ac:graphicFrameMkLst>
            <pc:docMk/>
            <pc:sldMk cId="1870800593" sldId="4544"/>
            <ac:graphicFrameMk id="8" creationId="{85B71AAF-B9F0-70EA-8457-BDB1E95DCB49}"/>
          </ac:graphicFrameMkLst>
        </pc:graphicFrameChg>
      </pc:sldChg>
      <pc:sldChg chg="modSp add mod">
        <pc:chgData name="Lo Ker Ching" userId="6ace15fb-163e-4e9c-84b5-3376e4d03bcd" providerId="ADAL" clId="{F8364790-33CA-4DA5-8E29-B497E043273C}" dt="2025-04-09T02:41:55.929" v="19708" actId="20577"/>
        <pc:sldMkLst>
          <pc:docMk/>
          <pc:sldMk cId="3977229981" sldId="4545"/>
        </pc:sldMkLst>
        <pc:spChg chg="mod">
          <ac:chgData name="Lo Ker Ching" userId="6ace15fb-163e-4e9c-84b5-3376e4d03bcd" providerId="ADAL" clId="{F8364790-33CA-4DA5-8E29-B497E043273C}" dt="2025-04-09T02:41:55.929" v="19708" actId="20577"/>
          <ac:spMkLst>
            <pc:docMk/>
            <pc:sldMk cId="3977229981" sldId="4545"/>
            <ac:spMk id="2" creationId="{D1D1A609-FED1-83D7-D80A-6A1292211FB5}"/>
          </ac:spMkLst>
        </pc:spChg>
        <pc:graphicFrameChg chg="mod">
          <ac:chgData name="Lo Ker Ching" userId="6ace15fb-163e-4e9c-84b5-3376e4d03bcd" providerId="ADAL" clId="{F8364790-33CA-4DA5-8E29-B497E043273C}" dt="2025-03-31T02:40:18.468" v="13554" actId="1076"/>
          <ac:graphicFrameMkLst>
            <pc:docMk/>
            <pc:sldMk cId="3977229981" sldId="4545"/>
            <ac:graphicFrameMk id="7" creationId="{3B8892F1-3948-7584-BA5D-841600B8C669}"/>
          </ac:graphicFrameMkLst>
        </pc:graphicFrameChg>
      </pc:sldChg>
      <pc:sldChg chg="add mod modShow">
        <pc:chgData name="Lo Ker Ching" userId="6ace15fb-163e-4e9c-84b5-3376e4d03bcd" providerId="ADAL" clId="{F8364790-33CA-4DA5-8E29-B497E043273C}" dt="2025-04-09T07:28:20.431" v="21790" actId="729"/>
        <pc:sldMkLst>
          <pc:docMk/>
          <pc:sldMk cId="2340208036" sldId="4546"/>
        </pc:sldMkLst>
      </pc:sldChg>
      <pc:sldChg chg="modSp add mod">
        <pc:chgData name="Lo Ker Ching" userId="6ace15fb-163e-4e9c-84b5-3376e4d03bcd" providerId="ADAL" clId="{F8364790-33CA-4DA5-8E29-B497E043273C}" dt="2025-04-09T02:42:52.399" v="19721" actId="113"/>
        <pc:sldMkLst>
          <pc:docMk/>
          <pc:sldMk cId="91020726" sldId="4547"/>
        </pc:sldMkLst>
        <pc:spChg chg="mod">
          <ac:chgData name="Lo Ker Ching" userId="6ace15fb-163e-4e9c-84b5-3376e4d03bcd" providerId="ADAL" clId="{F8364790-33CA-4DA5-8E29-B497E043273C}" dt="2025-03-31T04:27:17.807" v="14706" actId="20577"/>
          <ac:spMkLst>
            <pc:docMk/>
            <pc:sldMk cId="91020726" sldId="4547"/>
            <ac:spMk id="2" creationId="{C876CEA4-6CF0-0435-CDF1-3381C5599911}"/>
          </ac:spMkLst>
        </pc:spChg>
        <pc:spChg chg="mod">
          <ac:chgData name="Lo Ker Ching" userId="6ace15fb-163e-4e9c-84b5-3376e4d03bcd" providerId="ADAL" clId="{F8364790-33CA-4DA5-8E29-B497E043273C}" dt="2025-04-09T02:42:52.399" v="19721" actId="113"/>
          <ac:spMkLst>
            <pc:docMk/>
            <pc:sldMk cId="91020726" sldId="4547"/>
            <ac:spMk id="3" creationId="{3DB91957-06CF-202E-A20D-65E4AF7D5658}"/>
          </ac:spMkLst>
        </pc:spChg>
      </pc:sldChg>
      <pc:sldChg chg="add del">
        <pc:chgData name="Lo Ker Ching" userId="6ace15fb-163e-4e9c-84b5-3376e4d03bcd" providerId="ADAL" clId="{F8364790-33CA-4DA5-8E29-B497E043273C}" dt="2025-03-31T02:38:29.634" v="13539" actId="2696"/>
        <pc:sldMkLst>
          <pc:docMk/>
          <pc:sldMk cId="257256644" sldId="4548"/>
        </pc:sldMkLst>
      </pc:sldChg>
      <pc:sldChg chg="addSp delSp modSp add mod">
        <pc:chgData name="Lo Ker Ching" userId="6ace15fb-163e-4e9c-84b5-3376e4d03bcd" providerId="ADAL" clId="{F8364790-33CA-4DA5-8E29-B497E043273C}" dt="2025-03-31T02:38:40.303" v="13544" actId="20577"/>
        <pc:sldMkLst>
          <pc:docMk/>
          <pc:sldMk cId="1919268437" sldId="4549"/>
        </pc:sldMkLst>
        <pc:spChg chg="mod">
          <ac:chgData name="Lo Ker Ching" userId="6ace15fb-163e-4e9c-84b5-3376e4d03bcd" providerId="ADAL" clId="{F8364790-33CA-4DA5-8E29-B497E043273C}" dt="2025-03-10T07:10:30.635" v="2668" actId="1076"/>
          <ac:spMkLst>
            <pc:docMk/>
            <pc:sldMk cId="1919268437" sldId="4549"/>
            <ac:spMk id="2" creationId="{E2B8F4FF-B737-74AA-F605-C1A1A8956D1B}"/>
          </ac:spMkLst>
        </pc:spChg>
        <pc:spChg chg="mod">
          <ac:chgData name="Lo Ker Ching" userId="6ace15fb-163e-4e9c-84b5-3376e4d03bcd" providerId="ADAL" clId="{F8364790-33CA-4DA5-8E29-B497E043273C}" dt="2025-03-31T02:38:40.303" v="13544" actId="20577"/>
          <ac:spMkLst>
            <pc:docMk/>
            <pc:sldMk cId="1919268437" sldId="4549"/>
            <ac:spMk id="9" creationId="{C30DAFB2-D716-4A47-9E50-F1AF12D10AF9}"/>
          </ac:spMkLst>
        </pc:spChg>
        <pc:graphicFrameChg chg="add del mod modGraphic">
          <ac:chgData name="Lo Ker Ching" userId="6ace15fb-163e-4e9c-84b5-3376e4d03bcd" providerId="ADAL" clId="{F8364790-33CA-4DA5-8E29-B497E043273C}" dt="2025-03-10T07:10:33.996" v="2669" actId="1076"/>
          <ac:graphicFrameMkLst>
            <pc:docMk/>
            <pc:sldMk cId="1919268437" sldId="4549"/>
            <ac:graphicFrameMk id="6" creationId="{DEBBCF9D-F1F4-91DE-EF30-A13AC6FB2420}"/>
          </ac:graphicFrameMkLst>
        </pc:graphicFrameChg>
      </pc:sldChg>
      <pc:sldChg chg="addSp modSp add mod">
        <pc:chgData name="Lo Ker Ching" userId="6ace15fb-163e-4e9c-84b5-3376e4d03bcd" providerId="ADAL" clId="{F8364790-33CA-4DA5-8E29-B497E043273C}" dt="2025-04-09T07:29:31.243" v="21821" actId="1076"/>
        <pc:sldMkLst>
          <pc:docMk/>
          <pc:sldMk cId="3266685118" sldId="4555"/>
        </pc:sldMkLst>
        <pc:spChg chg="mod">
          <ac:chgData name="Lo Ker Ching" userId="6ace15fb-163e-4e9c-84b5-3376e4d03bcd" providerId="ADAL" clId="{F8364790-33CA-4DA5-8E29-B497E043273C}" dt="2025-04-09T07:29:31.243" v="21821" actId="1076"/>
          <ac:spMkLst>
            <pc:docMk/>
            <pc:sldMk cId="3266685118" sldId="4555"/>
            <ac:spMk id="2" creationId="{80E53DD9-C3CB-2A8D-2336-225DC1D55FE3}"/>
          </ac:spMkLst>
        </pc:spChg>
        <pc:spChg chg="add mod">
          <ac:chgData name="Lo Ker Ching" userId="6ace15fb-163e-4e9c-84b5-3376e4d03bcd" providerId="ADAL" clId="{F8364790-33CA-4DA5-8E29-B497E043273C}" dt="2025-03-10T07:17:53.335" v="2979" actId="1076"/>
          <ac:spMkLst>
            <pc:docMk/>
            <pc:sldMk cId="3266685118" sldId="4555"/>
            <ac:spMk id="7" creationId="{E48D82E4-B4EE-CAB1-814A-3BFB82C3B49B}"/>
          </ac:spMkLst>
        </pc:spChg>
        <pc:graphicFrameChg chg="add mod modGraphic">
          <ac:chgData name="Lo Ker Ching" userId="6ace15fb-163e-4e9c-84b5-3376e4d03bcd" providerId="ADAL" clId="{F8364790-33CA-4DA5-8E29-B497E043273C}" dt="2025-03-10T07:20:54.306" v="3031" actId="20577"/>
          <ac:graphicFrameMkLst>
            <pc:docMk/>
            <pc:sldMk cId="3266685118" sldId="4555"/>
            <ac:graphicFrameMk id="3" creationId="{E1C1F6C2-B222-5655-63D7-7A0DE26B1FAD}"/>
          </ac:graphicFrameMkLst>
        </pc:graphicFrameChg>
        <pc:graphicFrameChg chg="mod modGraphic">
          <ac:chgData name="Lo Ker Ching" userId="6ace15fb-163e-4e9c-84b5-3376e4d03bcd" providerId="ADAL" clId="{F8364790-33CA-4DA5-8E29-B497E043273C}" dt="2025-03-31T02:56:42.062" v="13784" actId="255"/>
          <ac:graphicFrameMkLst>
            <pc:docMk/>
            <pc:sldMk cId="3266685118" sldId="4555"/>
            <ac:graphicFrameMk id="6" creationId="{75206931-679A-3A8B-1B42-7C3A218B4676}"/>
          </ac:graphicFrameMkLst>
        </pc:graphicFrameChg>
        <pc:graphicFrameChg chg="mod modGraphic">
          <ac:chgData name="Lo Ker Ching" userId="6ace15fb-163e-4e9c-84b5-3376e4d03bcd" providerId="ADAL" clId="{F8364790-33CA-4DA5-8E29-B497E043273C}" dt="2025-03-31T02:53:05.838" v="13701" actId="20577"/>
          <ac:graphicFrameMkLst>
            <pc:docMk/>
            <pc:sldMk cId="3266685118" sldId="4555"/>
            <ac:graphicFrameMk id="9" creationId="{E7765FC9-7336-D085-D7CE-475398DEB29A}"/>
          </ac:graphicFrameMkLst>
        </pc:graphicFrameChg>
      </pc:sldChg>
      <pc:sldChg chg="modSp add del mod">
        <pc:chgData name="Lo Ker Ching" userId="6ace15fb-163e-4e9c-84b5-3376e4d03bcd" providerId="ADAL" clId="{F8364790-33CA-4DA5-8E29-B497E043273C}" dt="2025-03-31T02:54:27.545" v="13750" actId="47"/>
        <pc:sldMkLst>
          <pc:docMk/>
          <pc:sldMk cId="3897187763" sldId="4557"/>
        </pc:sldMkLst>
      </pc:sldChg>
      <pc:sldChg chg="modSp add mod">
        <pc:chgData name="Lo Ker Ching" userId="6ace15fb-163e-4e9c-84b5-3376e4d03bcd" providerId="ADAL" clId="{F8364790-33CA-4DA5-8E29-B497E043273C}" dt="2025-03-31T03:43:36.446" v="14151" actId="20577"/>
        <pc:sldMkLst>
          <pc:docMk/>
          <pc:sldMk cId="2752025922" sldId="4558"/>
        </pc:sldMkLst>
        <pc:spChg chg="mod">
          <ac:chgData name="Lo Ker Ching" userId="6ace15fb-163e-4e9c-84b5-3376e4d03bcd" providerId="ADAL" clId="{F8364790-33CA-4DA5-8E29-B497E043273C}" dt="2025-03-31T03:43:36.446" v="14151" actId="20577"/>
          <ac:spMkLst>
            <pc:docMk/>
            <pc:sldMk cId="2752025922" sldId="4558"/>
            <ac:spMk id="10" creationId="{85CE9A90-9226-F5BD-C97A-F4ED65263B14}"/>
          </ac:spMkLst>
        </pc:spChg>
      </pc:sldChg>
      <pc:sldChg chg="modSp add mod">
        <pc:chgData name="Lo Ker Ching" userId="6ace15fb-163e-4e9c-84b5-3376e4d03bcd" providerId="ADAL" clId="{F8364790-33CA-4DA5-8E29-B497E043273C}" dt="2025-04-09T07:30:48.780" v="21915" actId="113"/>
        <pc:sldMkLst>
          <pc:docMk/>
          <pc:sldMk cId="2349357442" sldId="4559"/>
        </pc:sldMkLst>
        <pc:spChg chg="mod">
          <ac:chgData name="Lo Ker Ching" userId="6ace15fb-163e-4e9c-84b5-3376e4d03bcd" providerId="ADAL" clId="{F8364790-33CA-4DA5-8E29-B497E043273C}" dt="2025-03-10T07:21:56.088" v="3048" actId="1036"/>
          <ac:spMkLst>
            <pc:docMk/>
            <pc:sldMk cId="2349357442" sldId="4559"/>
            <ac:spMk id="2" creationId="{2F1F4C5C-33A5-F06B-4C6B-A1DC0F4F2EC1}"/>
          </ac:spMkLst>
        </pc:spChg>
        <pc:spChg chg="mod">
          <ac:chgData name="Lo Ker Ching" userId="6ace15fb-163e-4e9c-84b5-3376e4d03bcd" providerId="ADAL" clId="{F8364790-33CA-4DA5-8E29-B497E043273C}" dt="2025-04-09T07:30:48.780" v="21915" actId="113"/>
          <ac:spMkLst>
            <pc:docMk/>
            <pc:sldMk cId="2349357442" sldId="4559"/>
            <ac:spMk id="3" creationId="{28A210F5-586B-16EA-C9A0-E688D5AD5572}"/>
          </ac:spMkLst>
        </pc:spChg>
      </pc:sldChg>
      <pc:sldChg chg="modSp add mod">
        <pc:chgData name="Lo Ker Ching" userId="6ace15fb-163e-4e9c-84b5-3376e4d03bcd" providerId="ADAL" clId="{F8364790-33CA-4DA5-8E29-B497E043273C}" dt="2025-03-31T03:00:13.911" v="13794" actId="20577"/>
        <pc:sldMkLst>
          <pc:docMk/>
          <pc:sldMk cId="435538448" sldId="4560"/>
        </pc:sldMkLst>
        <pc:spChg chg="mod">
          <ac:chgData name="Lo Ker Ching" userId="6ace15fb-163e-4e9c-84b5-3376e4d03bcd" providerId="ADAL" clId="{F8364790-33CA-4DA5-8E29-B497E043273C}" dt="2025-03-31T03:00:13.911" v="13794" actId="20577"/>
          <ac:spMkLst>
            <pc:docMk/>
            <pc:sldMk cId="435538448" sldId="4560"/>
            <ac:spMk id="2" creationId="{45ADD755-66BB-B0A8-11C4-EE1796101245}"/>
          </ac:spMkLst>
        </pc:spChg>
        <pc:spChg chg="mod">
          <ac:chgData name="Lo Ker Ching" userId="6ace15fb-163e-4e9c-84b5-3376e4d03bcd" providerId="ADAL" clId="{F8364790-33CA-4DA5-8E29-B497E043273C}" dt="2025-03-10T07:24:22.051" v="3075" actId="20577"/>
          <ac:spMkLst>
            <pc:docMk/>
            <pc:sldMk cId="435538448" sldId="4560"/>
            <ac:spMk id="10" creationId="{F8E5D9F9-31D0-F417-B2D8-5358EEFE0DB2}"/>
          </ac:spMkLst>
        </pc:spChg>
      </pc:sldChg>
      <pc:sldChg chg="modSp add mod">
        <pc:chgData name="Lo Ker Ching" userId="6ace15fb-163e-4e9c-84b5-3376e4d03bcd" providerId="ADAL" clId="{F8364790-33CA-4DA5-8E29-B497E043273C}" dt="2025-04-09T02:44:33.341" v="19755" actId="20577"/>
        <pc:sldMkLst>
          <pc:docMk/>
          <pc:sldMk cId="3881953581" sldId="4562"/>
        </pc:sldMkLst>
        <pc:spChg chg="mod">
          <ac:chgData name="Lo Ker Ching" userId="6ace15fb-163e-4e9c-84b5-3376e4d03bcd" providerId="ADAL" clId="{F8364790-33CA-4DA5-8E29-B497E043273C}" dt="2025-04-09T02:44:33.341" v="19755" actId="20577"/>
          <ac:spMkLst>
            <pc:docMk/>
            <pc:sldMk cId="3881953581" sldId="4562"/>
            <ac:spMk id="2" creationId="{BA64DCF3-E4E4-7EF8-19D8-5D38658EAAF4}"/>
          </ac:spMkLst>
        </pc:spChg>
        <pc:graphicFrameChg chg="mod">
          <ac:chgData name="Lo Ker Ching" userId="6ace15fb-163e-4e9c-84b5-3376e4d03bcd" providerId="ADAL" clId="{F8364790-33CA-4DA5-8E29-B497E043273C}" dt="2025-03-31T03:00:35.229" v="13799"/>
          <ac:graphicFrameMkLst>
            <pc:docMk/>
            <pc:sldMk cId="3881953581" sldId="4562"/>
            <ac:graphicFrameMk id="3" creationId="{2C952E12-2545-516A-F095-BBC9BBC7668F}"/>
          </ac:graphicFrameMkLst>
        </pc:graphicFrameChg>
      </pc:sldChg>
      <pc:sldChg chg="modSp add mod">
        <pc:chgData name="Lo Ker Ching" userId="6ace15fb-163e-4e9c-84b5-3376e4d03bcd" providerId="ADAL" clId="{F8364790-33CA-4DA5-8E29-B497E043273C}" dt="2025-04-09T02:44:50.639" v="19760" actId="20577"/>
        <pc:sldMkLst>
          <pc:docMk/>
          <pc:sldMk cId="961882850" sldId="4563"/>
        </pc:sldMkLst>
        <pc:spChg chg="mod">
          <ac:chgData name="Lo Ker Ching" userId="6ace15fb-163e-4e9c-84b5-3376e4d03bcd" providerId="ADAL" clId="{F8364790-33CA-4DA5-8E29-B497E043273C}" dt="2025-04-09T02:44:50.639" v="19760" actId="20577"/>
          <ac:spMkLst>
            <pc:docMk/>
            <pc:sldMk cId="961882850" sldId="4563"/>
            <ac:spMk id="2" creationId="{65C9A3F4-0E12-CC29-F8AE-1D6BE7BA09D8}"/>
          </ac:spMkLst>
        </pc:spChg>
      </pc:sldChg>
      <pc:sldChg chg="modSp add mod">
        <pc:chgData name="Lo Ker Ching" userId="6ace15fb-163e-4e9c-84b5-3376e4d03bcd" providerId="ADAL" clId="{F8364790-33CA-4DA5-8E29-B497E043273C}" dt="2025-04-09T02:45:23.007" v="19763" actId="255"/>
        <pc:sldMkLst>
          <pc:docMk/>
          <pc:sldMk cId="329369432" sldId="4564"/>
        </pc:sldMkLst>
        <pc:spChg chg="mod">
          <ac:chgData name="Lo Ker Ching" userId="6ace15fb-163e-4e9c-84b5-3376e4d03bcd" providerId="ADAL" clId="{F8364790-33CA-4DA5-8E29-B497E043273C}" dt="2025-03-31T03:02:21.193" v="13848" actId="1036"/>
          <ac:spMkLst>
            <pc:docMk/>
            <pc:sldMk cId="329369432" sldId="4564"/>
            <ac:spMk id="2" creationId="{048DC28F-B6EC-D858-3A11-B722E25C9B2A}"/>
          </ac:spMkLst>
        </pc:spChg>
        <pc:spChg chg="mod">
          <ac:chgData name="Lo Ker Ching" userId="6ace15fb-163e-4e9c-84b5-3376e4d03bcd" providerId="ADAL" clId="{F8364790-33CA-4DA5-8E29-B497E043273C}" dt="2025-03-31T03:02:02.531" v="13836" actId="1035"/>
          <ac:spMkLst>
            <pc:docMk/>
            <pc:sldMk cId="329369432" sldId="4564"/>
            <ac:spMk id="10" creationId="{77EC20DB-F640-792B-9A69-83397D67C53A}"/>
          </ac:spMkLst>
        </pc:spChg>
        <pc:spChg chg="mod">
          <ac:chgData name="Lo Ker Ching" userId="6ace15fb-163e-4e9c-84b5-3376e4d03bcd" providerId="ADAL" clId="{F8364790-33CA-4DA5-8E29-B497E043273C}" dt="2025-03-31T03:02:02.531" v="13836" actId="1035"/>
          <ac:spMkLst>
            <pc:docMk/>
            <pc:sldMk cId="329369432" sldId="4564"/>
            <ac:spMk id="11" creationId="{FC8EFD01-8F9E-4CAC-E521-DF35216B2703}"/>
          </ac:spMkLst>
        </pc:spChg>
        <pc:spChg chg="mod">
          <ac:chgData name="Lo Ker Ching" userId="6ace15fb-163e-4e9c-84b5-3376e4d03bcd" providerId="ADAL" clId="{F8364790-33CA-4DA5-8E29-B497E043273C}" dt="2025-03-31T03:02:02.531" v="13836" actId="1035"/>
          <ac:spMkLst>
            <pc:docMk/>
            <pc:sldMk cId="329369432" sldId="4564"/>
            <ac:spMk id="12" creationId="{2E166565-9C4C-94FF-E459-E54B7188A271}"/>
          </ac:spMkLst>
        </pc:spChg>
        <pc:spChg chg="mod">
          <ac:chgData name="Lo Ker Ching" userId="6ace15fb-163e-4e9c-84b5-3376e4d03bcd" providerId="ADAL" clId="{F8364790-33CA-4DA5-8E29-B497E043273C}" dt="2025-03-31T03:02:02.531" v="13836" actId="1035"/>
          <ac:spMkLst>
            <pc:docMk/>
            <pc:sldMk cId="329369432" sldId="4564"/>
            <ac:spMk id="13" creationId="{C40928CC-172A-8720-BD7B-36FC5E26ECFB}"/>
          </ac:spMkLst>
        </pc:spChg>
        <pc:spChg chg="mod">
          <ac:chgData name="Lo Ker Ching" userId="6ace15fb-163e-4e9c-84b5-3376e4d03bcd" providerId="ADAL" clId="{F8364790-33CA-4DA5-8E29-B497E043273C}" dt="2025-03-31T03:02:02.531" v="13836" actId="1035"/>
          <ac:spMkLst>
            <pc:docMk/>
            <pc:sldMk cId="329369432" sldId="4564"/>
            <ac:spMk id="14" creationId="{F1136A40-1495-2B0A-D443-957128A1E09B}"/>
          </ac:spMkLst>
        </pc:spChg>
        <pc:spChg chg="mod">
          <ac:chgData name="Lo Ker Ching" userId="6ace15fb-163e-4e9c-84b5-3376e4d03bcd" providerId="ADAL" clId="{F8364790-33CA-4DA5-8E29-B497E043273C}" dt="2025-03-31T03:02:02.531" v="13836" actId="1035"/>
          <ac:spMkLst>
            <pc:docMk/>
            <pc:sldMk cId="329369432" sldId="4564"/>
            <ac:spMk id="15" creationId="{9215DA3A-23A2-48DD-A643-6774F67100D1}"/>
          </ac:spMkLst>
        </pc:spChg>
        <pc:spChg chg="mod">
          <ac:chgData name="Lo Ker Ching" userId="6ace15fb-163e-4e9c-84b5-3376e4d03bcd" providerId="ADAL" clId="{F8364790-33CA-4DA5-8E29-B497E043273C}" dt="2025-04-09T02:45:23.007" v="19763" actId="255"/>
          <ac:spMkLst>
            <pc:docMk/>
            <pc:sldMk cId="329369432" sldId="4564"/>
            <ac:spMk id="16" creationId="{07D322AE-3D24-5459-A0A1-7E8965046042}"/>
          </ac:spMkLst>
        </pc:spChg>
        <pc:picChg chg="mod modCrop">
          <ac:chgData name="Lo Ker Ching" userId="6ace15fb-163e-4e9c-84b5-3376e4d03bcd" providerId="ADAL" clId="{F8364790-33CA-4DA5-8E29-B497E043273C}" dt="2025-03-31T03:02:02.531" v="13836" actId="1035"/>
          <ac:picMkLst>
            <pc:docMk/>
            <pc:sldMk cId="329369432" sldId="4564"/>
            <ac:picMk id="7" creationId="{CACA33D6-CCFE-3B7A-AA0C-E592D2B3A827}"/>
          </ac:picMkLst>
        </pc:picChg>
        <pc:picChg chg="mod modCrop">
          <ac:chgData name="Lo Ker Ching" userId="6ace15fb-163e-4e9c-84b5-3376e4d03bcd" providerId="ADAL" clId="{F8364790-33CA-4DA5-8E29-B497E043273C}" dt="2025-03-31T03:02:02.531" v="13836" actId="1035"/>
          <ac:picMkLst>
            <pc:docMk/>
            <pc:sldMk cId="329369432" sldId="4564"/>
            <ac:picMk id="9" creationId="{C876F36A-EBEA-3CE9-BA1C-906CAEE7E0BF}"/>
          </ac:picMkLst>
        </pc:picChg>
      </pc:sldChg>
      <pc:sldChg chg="modSp add mod">
        <pc:chgData name="Lo Ker Ching" userId="6ace15fb-163e-4e9c-84b5-3376e4d03bcd" providerId="ADAL" clId="{F8364790-33CA-4DA5-8E29-B497E043273C}" dt="2025-04-09T02:45:39.774" v="19766" actId="12"/>
        <pc:sldMkLst>
          <pc:docMk/>
          <pc:sldMk cId="658244682" sldId="4565"/>
        </pc:sldMkLst>
        <pc:spChg chg="mod">
          <ac:chgData name="Lo Ker Ching" userId="6ace15fb-163e-4e9c-84b5-3376e4d03bcd" providerId="ADAL" clId="{F8364790-33CA-4DA5-8E29-B497E043273C}" dt="2025-03-31T04:27:26.735" v="14717" actId="20577"/>
          <ac:spMkLst>
            <pc:docMk/>
            <pc:sldMk cId="658244682" sldId="4565"/>
            <ac:spMk id="2" creationId="{1462FC4E-DA83-3B45-1A15-2637E8796E7F}"/>
          </ac:spMkLst>
        </pc:spChg>
        <pc:spChg chg="mod">
          <ac:chgData name="Lo Ker Ching" userId="6ace15fb-163e-4e9c-84b5-3376e4d03bcd" providerId="ADAL" clId="{F8364790-33CA-4DA5-8E29-B497E043273C}" dt="2025-04-09T02:45:39.774" v="19766" actId="12"/>
          <ac:spMkLst>
            <pc:docMk/>
            <pc:sldMk cId="658244682" sldId="4565"/>
            <ac:spMk id="3" creationId="{2E7A110C-6580-F195-D135-A5E9FA18200E}"/>
          </ac:spMkLst>
        </pc:spChg>
      </pc:sldChg>
      <pc:sldChg chg="add del">
        <pc:chgData name="Lo Ker Ching" userId="6ace15fb-163e-4e9c-84b5-3376e4d03bcd" providerId="ADAL" clId="{F8364790-33CA-4DA5-8E29-B497E043273C}" dt="2025-03-31T02:54:28.206" v="13751" actId="47"/>
        <pc:sldMkLst>
          <pc:docMk/>
          <pc:sldMk cId="1206646885" sldId="4566"/>
        </pc:sldMkLst>
      </pc:sldChg>
      <pc:sldChg chg="modSp add mod">
        <pc:chgData name="Lo Ker Ching" userId="6ace15fb-163e-4e9c-84b5-3376e4d03bcd" providerId="ADAL" clId="{F8364790-33CA-4DA5-8E29-B497E043273C}" dt="2025-03-31T03:50:31.367" v="14266" actId="20577"/>
        <pc:sldMkLst>
          <pc:docMk/>
          <pc:sldMk cId="4187645582" sldId="4567"/>
        </pc:sldMkLst>
        <pc:spChg chg="mod">
          <ac:chgData name="Lo Ker Ching" userId="6ace15fb-163e-4e9c-84b5-3376e4d03bcd" providerId="ADAL" clId="{F8364790-33CA-4DA5-8E29-B497E043273C}" dt="2025-03-31T02:59:56.734" v="13789" actId="1076"/>
          <ac:spMkLst>
            <pc:docMk/>
            <pc:sldMk cId="4187645582" sldId="4567"/>
            <ac:spMk id="3" creationId="{E81EF86A-1939-DE2F-0FB3-B442A6E2C288}"/>
          </ac:spMkLst>
        </pc:spChg>
        <pc:graphicFrameChg chg="modGraphic">
          <ac:chgData name="Lo Ker Ching" userId="6ace15fb-163e-4e9c-84b5-3376e4d03bcd" providerId="ADAL" clId="{F8364790-33CA-4DA5-8E29-B497E043273C}" dt="2025-03-31T03:50:31.367" v="14266" actId="20577"/>
          <ac:graphicFrameMkLst>
            <pc:docMk/>
            <pc:sldMk cId="4187645582" sldId="4567"/>
            <ac:graphicFrameMk id="6" creationId="{9317FAB2-9187-C97F-BAF5-D5EFAF6CA57F}"/>
          </ac:graphicFrameMkLst>
        </pc:graphicFrameChg>
      </pc:sldChg>
      <pc:sldChg chg="modSp add del mod">
        <pc:chgData name="Lo Ker Ching" userId="6ace15fb-163e-4e9c-84b5-3376e4d03bcd" providerId="ADAL" clId="{F8364790-33CA-4DA5-8E29-B497E043273C}" dt="2025-03-10T07:44:32.647" v="3857" actId="47"/>
        <pc:sldMkLst>
          <pc:docMk/>
          <pc:sldMk cId="3821818324" sldId="4568"/>
        </pc:sldMkLst>
      </pc:sldChg>
      <pc:sldChg chg="addSp delSp modSp add del mod">
        <pc:chgData name="Lo Ker Ching" userId="6ace15fb-163e-4e9c-84b5-3376e4d03bcd" providerId="ADAL" clId="{F8364790-33CA-4DA5-8E29-B497E043273C}" dt="2025-03-10T07:44:31.095" v="3854" actId="47"/>
        <pc:sldMkLst>
          <pc:docMk/>
          <pc:sldMk cId="868070718" sldId="4569"/>
        </pc:sldMkLst>
      </pc:sldChg>
      <pc:sldChg chg="addSp delSp modSp add del mod ord">
        <pc:chgData name="Lo Ker Ching" userId="6ace15fb-163e-4e9c-84b5-3376e4d03bcd" providerId="ADAL" clId="{F8364790-33CA-4DA5-8E29-B497E043273C}" dt="2025-03-10T07:44:31.591" v="3855" actId="47"/>
        <pc:sldMkLst>
          <pc:docMk/>
          <pc:sldMk cId="2782031179" sldId="4571"/>
        </pc:sldMkLst>
      </pc:sldChg>
      <pc:sldChg chg="new del">
        <pc:chgData name="Lo Ker Ching" userId="6ace15fb-163e-4e9c-84b5-3376e4d03bcd" providerId="ADAL" clId="{F8364790-33CA-4DA5-8E29-B497E043273C}" dt="2025-03-06T08:16:30.024" v="746" actId="47"/>
        <pc:sldMkLst>
          <pc:docMk/>
          <pc:sldMk cId="241250812" sldId="4572"/>
        </pc:sldMkLst>
      </pc:sldChg>
      <pc:sldChg chg="new del ord">
        <pc:chgData name="Lo Ker Ching" userId="6ace15fb-163e-4e9c-84b5-3376e4d03bcd" providerId="ADAL" clId="{F8364790-33CA-4DA5-8E29-B497E043273C}" dt="2025-03-06T08:16:29.328" v="745" actId="47"/>
        <pc:sldMkLst>
          <pc:docMk/>
          <pc:sldMk cId="3208389688" sldId="4573"/>
        </pc:sldMkLst>
      </pc:sldChg>
      <pc:sldChg chg="addSp delSp modSp add del mod ord">
        <pc:chgData name="Lo Ker Ching" userId="6ace15fb-163e-4e9c-84b5-3376e4d03bcd" providerId="ADAL" clId="{F8364790-33CA-4DA5-8E29-B497E043273C}" dt="2025-03-10T07:44:34.975" v="3862" actId="47"/>
        <pc:sldMkLst>
          <pc:docMk/>
          <pc:sldMk cId="3724382916" sldId="4574"/>
        </pc:sldMkLst>
      </pc:sldChg>
      <pc:sldChg chg="modSp add del mod">
        <pc:chgData name="Lo Ker Ching" userId="6ace15fb-163e-4e9c-84b5-3376e4d03bcd" providerId="ADAL" clId="{F8364790-33CA-4DA5-8E29-B497E043273C}" dt="2025-03-10T07:44:33.138" v="3858" actId="47"/>
        <pc:sldMkLst>
          <pc:docMk/>
          <pc:sldMk cId="2884309514" sldId="4580"/>
        </pc:sldMkLst>
      </pc:sldChg>
      <pc:sldChg chg="modSp add del mod">
        <pc:chgData name="Lo Ker Ching" userId="6ace15fb-163e-4e9c-84b5-3376e4d03bcd" providerId="ADAL" clId="{F8364790-33CA-4DA5-8E29-B497E043273C}" dt="2025-03-10T07:44:33.628" v="3859" actId="47"/>
        <pc:sldMkLst>
          <pc:docMk/>
          <pc:sldMk cId="998765682" sldId="4581"/>
        </pc:sldMkLst>
      </pc:sldChg>
      <pc:sldChg chg="addSp delSp modSp add mod">
        <pc:chgData name="Lo Ker Ching" userId="6ace15fb-163e-4e9c-84b5-3376e4d03bcd" providerId="ADAL" clId="{F8364790-33CA-4DA5-8E29-B497E043273C}" dt="2025-04-09T08:51:10.513" v="22885" actId="1076"/>
        <pc:sldMkLst>
          <pc:docMk/>
          <pc:sldMk cId="397584254" sldId="4588"/>
        </pc:sldMkLst>
        <pc:spChg chg="add del mod">
          <ac:chgData name="Lo Ker Ching" userId="6ace15fb-163e-4e9c-84b5-3376e4d03bcd" providerId="ADAL" clId="{F8364790-33CA-4DA5-8E29-B497E043273C}" dt="2025-04-09T07:20:08.038" v="21644" actId="478"/>
          <ac:spMkLst>
            <pc:docMk/>
            <pc:sldMk cId="397584254" sldId="4588"/>
            <ac:spMk id="2" creationId="{558409AE-CEE7-EDAE-8B5B-8D7B045ED2CE}"/>
          </ac:spMkLst>
        </pc:spChg>
        <pc:spChg chg="mod ord">
          <ac:chgData name="Lo Ker Ching" userId="6ace15fb-163e-4e9c-84b5-3376e4d03bcd" providerId="ADAL" clId="{F8364790-33CA-4DA5-8E29-B497E043273C}" dt="2025-04-09T08:51:10.513" v="22885" actId="1076"/>
          <ac:spMkLst>
            <pc:docMk/>
            <pc:sldMk cId="397584254" sldId="4588"/>
            <ac:spMk id="11" creationId="{E032EA5D-0BF2-CE21-E7FD-F127C022DBB2}"/>
          </ac:spMkLst>
        </pc:spChg>
        <pc:picChg chg="add mod">
          <ac:chgData name="Lo Ker Ching" userId="6ace15fb-163e-4e9c-84b5-3376e4d03bcd" providerId="ADAL" clId="{F8364790-33CA-4DA5-8E29-B497E043273C}" dt="2025-04-09T07:20:21.519" v="21649" actId="1076"/>
          <ac:picMkLst>
            <pc:docMk/>
            <pc:sldMk cId="397584254" sldId="4588"/>
            <ac:picMk id="3" creationId="{0C1FDB53-B43C-1884-9E30-67F3CC5CCA4A}"/>
          </ac:picMkLst>
        </pc:picChg>
        <pc:picChg chg="add del mod">
          <ac:chgData name="Lo Ker Ching" userId="6ace15fb-163e-4e9c-84b5-3376e4d03bcd" providerId="ADAL" clId="{F8364790-33CA-4DA5-8E29-B497E043273C}" dt="2025-04-09T07:18:00.622" v="21606" actId="478"/>
          <ac:picMkLst>
            <pc:docMk/>
            <pc:sldMk cId="397584254" sldId="4588"/>
            <ac:picMk id="6" creationId="{0388D988-12EB-542E-2FF5-D617E57E443E}"/>
          </ac:picMkLst>
        </pc:picChg>
      </pc:sldChg>
      <pc:sldChg chg="addSp delSp modSp add mod">
        <pc:chgData name="Lo Ker Ching" userId="6ace15fb-163e-4e9c-84b5-3376e4d03bcd" providerId="ADAL" clId="{F8364790-33CA-4DA5-8E29-B497E043273C}" dt="2025-03-31T03:09:36.736" v="13961" actId="20577"/>
        <pc:sldMkLst>
          <pc:docMk/>
          <pc:sldMk cId="2307925393" sldId="4590"/>
        </pc:sldMkLst>
        <pc:spChg chg="add mod">
          <ac:chgData name="Lo Ker Ching" userId="6ace15fb-163e-4e9c-84b5-3376e4d03bcd" providerId="ADAL" clId="{F8364790-33CA-4DA5-8E29-B497E043273C}" dt="2025-03-21T07:25:03.223" v="8345" actId="20577"/>
          <ac:spMkLst>
            <pc:docMk/>
            <pc:sldMk cId="2307925393" sldId="4590"/>
            <ac:spMk id="2" creationId="{97BB29E6-C8FD-A828-E332-5BB8C0094B80}"/>
          </ac:spMkLst>
        </pc:spChg>
        <pc:spChg chg="add mod">
          <ac:chgData name="Lo Ker Ching" userId="6ace15fb-163e-4e9c-84b5-3376e4d03bcd" providerId="ADAL" clId="{F8364790-33CA-4DA5-8E29-B497E043273C}" dt="2025-03-31T03:07:10.808" v="13865" actId="20577"/>
          <ac:spMkLst>
            <pc:docMk/>
            <pc:sldMk cId="2307925393" sldId="4590"/>
            <ac:spMk id="3" creationId="{573E9627-0D8E-2264-0D4D-1EDE60D24035}"/>
          </ac:spMkLst>
        </pc:spChg>
        <pc:spChg chg="add mod">
          <ac:chgData name="Lo Ker Ching" userId="6ace15fb-163e-4e9c-84b5-3376e4d03bcd" providerId="ADAL" clId="{F8364790-33CA-4DA5-8E29-B497E043273C}" dt="2025-03-21T07:24:22.276" v="8292" actId="20577"/>
          <ac:spMkLst>
            <pc:docMk/>
            <pc:sldMk cId="2307925393" sldId="4590"/>
            <ac:spMk id="5" creationId="{09B1634A-7D13-8D6E-A73A-63D6D1C42479}"/>
          </ac:spMkLst>
        </pc:spChg>
        <pc:spChg chg="mod">
          <ac:chgData name="Lo Ker Ching" userId="6ace15fb-163e-4e9c-84b5-3376e4d03bcd" providerId="ADAL" clId="{F8364790-33CA-4DA5-8E29-B497E043273C}" dt="2025-03-10T07:36:17.248" v="3762" actId="20577"/>
          <ac:spMkLst>
            <pc:docMk/>
            <pc:sldMk cId="2307925393" sldId="4590"/>
            <ac:spMk id="6" creationId="{842FF853-634F-5E51-2CAF-F88CE571FA66}"/>
          </ac:spMkLst>
        </pc:spChg>
        <pc:spChg chg="mod">
          <ac:chgData name="Lo Ker Ching" userId="6ace15fb-163e-4e9c-84b5-3376e4d03bcd" providerId="ADAL" clId="{F8364790-33CA-4DA5-8E29-B497E043273C}" dt="2025-03-10T07:31:20.506" v="3564" actId="20577"/>
          <ac:spMkLst>
            <pc:docMk/>
            <pc:sldMk cId="2307925393" sldId="4590"/>
            <ac:spMk id="8" creationId="{91FBB2D3-0BB6-2AF9-5CA1-00F98667B6A8}"/>
          </ac:spMkLst>
        </pc:spChg>
        <pc:spChg chg="add mod">
          <ac:chgData name="Lo Ker Ching" userId="6ace15fb-163e-4e9c-84b5-3376e4d03bcd" providerId="ADAL" clId="{F8364790-33CA-4DA5-8E29-B497E043273C}" dt="2025-03-31T03:09:28.023" v="13957" actId="20577"/>
          <ac:spMkLst>
            <pc:docMk/>
            <pc:sldMk cId="2307925393" sldId="4590"/>
            <ac:spMk id="9" creationId="{051C27C2-90D7-6CE9-B6C9-1D5BB7F9B391}"/>
          </ac:spMkLst>
        </pc:spChg>
        <pc:spChg chg="mod">
          <ac:chgData name="Lo Ker Ching" userId="6ace15fb-163e-4e9c-84b5-3376e4d03bcd" providerId="ADAL" clId="{F8364790-33CA-4DA5-8E29-B497E043273C}" dt="2025-03-31T03:09:36.736" v="13961" actId="20577"/>
          <ac:spMkLst>
            <pc:docMk/>
            <pc:sldMk cId="2307925393" sldId="4590"/>
            <ac:spMk id="11" creationId="{47A09C2E-33B9-48D0-C501-52F1A40DB204}"/>
          </ac:spMkLst>
        </pc:spChg>
      </pc:sldChg>
      <pc:sldChg chg="addSp delSp modSp add del mod">
        <pc:chgData name="Lo Ker Ching" userId="6ace15fb-163e-4e9c-84b5-3376e4d03bcd" providerId="ADAL" clId="{F8364790-33CA-4DA5-8E29-B497E043273C}" dt="2025-03-31T02:42:21.929" v="13587" actId="47"/>
        <pc:sldMkLst>
          <pc:docMk/>
          <pc:sldMk cId="4210646233" sldId="4612"/>
        </pc:sldMkLst>
      </pc:sldChg>
      <pc:sldChg chg="add del">
        <pc:chgData name="Lo Ker Ching" userId="6ace15fb-163e-4e9c-84b5-3376e4d03bcd" providerId="ADAL" clId="{F8364790-33CA-4DA5-8E29-B497E043273C}" dt="2025-03-06T07:50:05.545" v="208" actId="47"/>
        <pc:sldMkLst>
          <pc:docMk/>
          <pc:sldMk cId="3796646162" sldId="4628"/>
        </pc:sldMkLst>
      </pc:sldChg>
      <pc:sldChg chg="addSp modSp add del mod">
        <pc:chgData name="Lo Ker Ching" userId="6ace15fb-163e-4e9c-84b5-3376e4d03bcd" providerId="ADAL" clId="{F8364790-33CA-4DA5-8E29-B497E043273C}" dt="2025-03-10T07:44:32.122" v="3856" actId="47"/>
        <pc:sldMkLst>
          <pc:docMk/>
          <pc:sldMk cId="940085743" sldId="4635"/>
        </pc:sldMkLst>
      </pc:sldChg>
      <pc:sldChg chg="addSp delSp modSp add del mod ord">
        <pc:chgData name="Lo Ker Ching" userId="6ace15fb-163e-4e9c-84b5-3376e4d03bcd" providerId="ADAL" clId="{F8364790-33CA-4DA5-8E29-B497E043273C}" dt="2025-03-10T07:44:34.064" v="3860" actId="47"/>
        <pc:sldMkLst>
          <pc:docMk/>
          <pc:sldMk cId="3644299467" sldId="4636"/>
        </pc:sldMkLst>
      </pc:sldChg>
      <pc:sldChg chg="addSp delSp modSp add del mod ord">
        <pc:chgData name="Lo Ker Ching" userId="6ace15fb-163e-4e9c-84b5-3376e4d03bcd" providerId="ADAL" clId="{F8364790-33CA-4DA5-8E29-B497E043273C}" dt="2025-03-10T07:44:34.471" v="3861" actId="47"/>
        <pc:sldMkLst>
          <pc:docMk/>
          <pc:sldMk cId="2787813674" sldId="4637"/>
        </pc:sldMkLst>
      </pc:sldChg>
      <pc:sldChg chg="addSp delSp modSp new del mod">
        <pc:chgData name="Lo Ker Ching" userId="6ace15fb-163e-4e9c-84b5-3376e4d03bcd" providerId="ADAL" clId="{F8364790-33CA-4DA5-8E29-B497E043273C}" dt="2025-03-10T07:44:35.444" v="3863" actId="47"/>
        <pc:sldMkLst>
          <pc:docMk/>
          <pc:sldMk cId="2907701376" sldId="4638"/>
        </pc:sldMkLst>
      </pc:sldChg>
      <pc:sldChg chg="modSp new del mod">
        <pc:chgData name="Lo Ker Ching" userId="6ace15fb-163e-4e9c-84b5-3376e4d03bcd" providerId="ADAL" clId="{F8364790-33CA-4DA5-8E29-B497E043273C}" dt="2025-03-10T07:44:36.590" v="3864" actId="47"/>
        <pc:sldMkLst>
          <pc:docMk/>
          <pc:sldMk cId="3407127939" sldId="4639"/>
        </pc:sldMkLst>
      </pc:sldChg>
      <pc:sldChg chg="new add del">
        <pc:chgData name="Lo Ker Ching" userId="6ace15fb-163e-4e9c-84b5-3376e4d03bcd" providerId="ADAL" clId="{F8364790-33CA-4DA5-8E29-B497E043273C}" dt="2025-03-10T07:44:30.624" v="3853" actId="47"/>
        <pc:sldMkLst>
          <pc:docMk/>
          <pc:sldMk cId="316304770" sldId="4640"/>
        </pc:sldMkLst>
      </pc:sldChg>
      <pc:sldChg chg="add del">
        <pc:chgData name="Lo Ker Ching" userId="6ace15fb-163e-4e9c-84b5-3376e4d03bcd" providerId="ADAL" clId="{F8364790-33CA-4DA5-8E29-B497E043273C}" dt="2025-03-10T07:44:29.693" v="3851" actId="47"/>
        <pc:sldMkLst>
          <pc:docMk/>
          <pc:sldMk cId="3786067983" sldId="4641"/>
        </pc:sldMkLst>
      </pc:sldChg>
      <pc:sldChg chg="add del">
        <pc:chgData name="Lo Ker Ching" userId="6ace15fb-163e-4e9c-84b5-3376e4d03bcd" providerId="ADAL" clId="{F8364790-33CA-4DA5-8E29-B497E043273C}" dt="2025-03-10T07:44:30.156" v="3852" actId="47"/>
        <pc:sldMkLst>
          <pc:docMk/>
          <pc:sldMk cId="3553278897" sldId="4642"/>
        </pc:sldMkLst>
      </pc:sldChg>
      <pc:sldChg chg="addSp delSp modSp new mod">
        <pc:chgData name="Lo Ker Ching" userId="6ace15fb-163e-4e9c-84b5-3376e4d03bcd" providerId="ADAL" clId="{F8364790-33CA-4DA5-8E29-B497E043273C}" dt="2025-04-09T02:45:07.726" v="19761" actId="255"/>
        <pc:sldMkLst>
          <pc:docMk/>
          <pc:sldMk cId="871298306" sldId="4643"/>
        </pc:sldMkLst>
        <pc:spChg chg="mod">
          <ac:chgData name="Lo Ker Ching" userId="6ace15fb-163e-4e9c-84b5-3376e4d03bcd" providerId="ADAL" clId="{F8364790-33CA-4DA5-8E29-B497E043273C}" dt="2025-03-10T07:25:35.198" v="3095" actId="20577"/>
          <ac:spMkLst>
            <pc:docMk/>
            <pc:sldMk cId="871298306" sldId="4643"/>
            <ac:spMk id="2" creationId="{C5FE6AF1-DBAC-B991-BA03-7F9ADA7F2CAD}"/>
          </ac:spMkLst>
        </pc:spChg>
        <pc:spChg chg="add mod">
          <ac:chgData name="Lo Ker Ching" userId="6ace15fb-163e-4e9c-84b5-3376e4d03bcd" providerId="ADAL" clId="{F8364790-33CA-4DA5-8E29-B497E043273C}" dt="2025-04-09T02:45:07.726" v="19761" actId="255"/>
          <ac:spMkLst>
            <pc:docMk/>
            <pc:sldMk cId="871298306" sldId="4643"/>
            <ac:spMk id="8" creationId="{D7279782-7CEA-42CE-020C-799835F80C26}"/>
          </ac:spMkLst>
        </pc:spChg>
        <pc:picChg chg="add mod modCrop">
          <ac:chgData name="Lo Ker Ching" userId="6ace15fb-163e-4e9c-84b5-3376e4d03bcd" providerId="ADAL" clId="{F8364790-33CA-4DA5-8E29-B497E043273C}" dt="2025-03-10T07:26:13.969" v="3106" actId="1076"/>
          <ac:picMkLst>
            <pc:docMk/>
            <pc:sldMk cId="871298306" sldId="4643"/>
            <ac:picMk id="7" creationId="{2487B60C-1DD4-F27A-72DF-2D6CD3267279}"/>
          </ac:picMkLst>
        </pc:picChg>
      </pc:sldChg>
      <pc:sldChg chg="new del">
        <pc:chgData name="Lo Ker Ching" userId="6ace15fb-163e-4e9c-84b5-3376e4d03bcd" providerId="ADAL" clId="{F8364790-33CA-4DA5-8E29-B497E043273C}" dt="2025-03-10T06:42:16.170" v="1780" actId="47"/>
        <pc:sldMkLst>
          <pc:docMk/>
          <pc:sldMk cId="2727326967" sldId="4643"/>
        </pc:sldMkLst>
      </pc:sldChg>
      <pc:sldChg chg="add del">
        <pc:chgData name="Lo Ker Ching" userId="6ace15fb-163e-4e9c-84b5-3376e4d03bcd" providerId="ADAL" clId="{F8364790-33CA-4DA5-8E29-B497E043273C}" dt="2025-03-10T07:08:14.692" v="2621" actId="47"/>
        <pc:sldMkLst>
          <pc:docMk/>
          <pc:sldMk cId="4163760228" sldId="4643"/>
        </pc:sldMkLst>
      </pc:sldChg>
      <pc:sldChg chg="addSp delSp modSp new mod ord">
        <pc:chgData name="Lo Ker Ching" userId="6ace15fb-163e-4e9c-84b5-3376e4d03bcd" providerId="ADAL" clId="{F8364790-33CA-4DA5-8E29-B497E043273C}" dt="2025-04-09T07:43:59.314" v="22012" actId="20577"/>
        <pc:sldMkLst>
          <pc:docMk/>
          <pc:sldMk cId="58996119" sldId="4644"/>
        </pc:sldMkLst>
        <pc:spChg chg="mod">
          <ac:chgData name="Lo Ker Ching" userId="6ace15fb-163e-4e9c-84b5-3376e4d03bcd" providerId="ADAL" clId="{F8364790-33CA-4DA5-8E29-B497E043273C}" dt="2025-03-10T07:57:11.036" v="4305" actId="1076"/>
          <ac:spMkLst>
            <pc:docMk/>
            <pc:sldMk cId="58996119" sldId="4644"/>
            <ac:spMk id="2" creationId="{FEC6F99B-C7C8-6151-0A75-129680343507}"/>
          </ac:spMkLst>
        </pc:spChg>
        <pc:spChg chg="add mod">
          <ac:chgData name="Lo Ker Ching" userId="6ace15fb-163e-4e9c-84b5-3376e4d03bcd" providerId="ADAL" clId="{F8364790-33CA-4DA5-8E29-B497E043273C}" dt="2025-03-10T07:46:25.339" v="3948" actId="1076"/>
          <ac:spMkLst>
            <pc:docMk/>
            <pc:sldMk cId="58996119" sldId="4644"/>
            <ac:spMk id="6" creationId="{ACF3F47E-C5D9-1A68-EA5A-889BFACAB642}"/>
          </ac:spMkLst>
        </pc:spChg>
        <pc:spChg chg="add mod">
          <ac:chgData name="Lo Ker Ching" userId="6ace15fb-163e-4e9c-84b5-3376e4d03bcd" providerId="ADAL" clId="{F8364790-33CA-4DA5-8E29-B497E043273C}" dt="2025-03-10T07:53:32.027" v="4131" actId="1076"/>
          <ac:spMkLst>
            <pc:docMk/>
            <pc:sldMk cId="58996119" sldId="4644"/>
            <ac:spMk id="7" creationId="{300DE4F6-7FE3-3AD4-91FC-6B4F59928576}"/>
          </ac:spMkLst>
        </pc:spChg>
        <pc:spChg chg="add mod">
          <ac:chgData name="Lo Ker Ching" userId="6ace15fb-163e-4e9c-84b5-3376e4d03bcd" providerId="ADAL" clId="{F8364790-33CA-4DA5-8E29-B497E043273C}" dt="2025-03-10T07:46:42.019" v="3953" actId="1076"/>
          <ac:spMkLst>
            <pc:docMk/>
            <pc:sldMk cId="58996119" sldId="4644"/>
            <ac:spMk id="8" creationId="{0261B76A-2DD9-BC41-0535-6E8C7AFF9A30}"/>
          </ac:spMkLst>
        </pc:spChg>
        <pc:spChg chg="add mod">
          <ac:chgData name="Lo Ker Ching" userId="6ace15fb-163e-4e9c-84b5-3376e4d03bcd" providerId="ADAL" clId="{F8364790-33CA-4DA5-8E29-B497E043273C}" dt="2025-03-10T07:46:35.718" v="3952" actId="1076"/>
          <ac:spMkLst>
            <pc:docMk/>
            <pc:sldMk cId="58996119" sldId="4644"/>
            <ac:spMk id="9" creationId="{851B38BB-201B-1374-C838-31B98EC7C2DE}"/>
          </ac:spMkLst>
        </pc:spChg>
        <pc:spChg chg="add mod">
          <ac:chgData name="Lo Ker Ching" userId="6ace15fb-163e-4e9c-84b5-3376e4d03bcd" providerId="ADAL" clId="{F8364790-33CA-4DA5-8E29-B497E043273C}" dt="2025-03-10T07:48:36.521" v="4040" actId="1076"/>
          <ac:spMkLst>
            <pc:docMk/>
            <pc:sldMk cId="58996119" sldId="4644"/>
            <ac:spMk id="10" creationId="{53878672-19F6-7EAF-250B-94CFDA389AF3}"/>
          </ac:spMkLst>
        </pc:spChg>
        <pc:spChg chg="add mod">
          <ac:chgData name="Lo Ker Ching" userId="6ace15fb-163e-4e9c-84b5-3376e4d03bcd" providerId="ADAL" clId="{F8364790-33CA-4DA5-8E29-B497E043273C}" dt="2025-03-10T07:46:49.294" v="3954" actId="1076"/>
          <ac:spMkLst>
            <pc:docMk/>
            <pc:sldMk cId="58996119" sldId="4644"/>
            <ac:spMk id="11" creationId="{235382C9-6D47-CDBF-1455-5CAC8B4EC85A}"/>
          </ac:spMkLst>
        </pc:spChg>
        <pc:spChg chg="add del mod">
          <ac:chgData name="Lo Ker Ching" userId="6ace15fb-163e-4e9c-84b5-3376e4d03bcd" providerId="ADAL" clId="{F8364790-33CA-4DA5-8E29-B497E043273C}" dt="2025-03-10T07:46:31.790" v="3951" actId="1076"/>
          <ac:spMkLst>
            <pc:docMk/>
            <pc:sldMk cId="58996119" sldId="4644"/>
            <ac:spMk id="12" creationId="{EBB4CC9E-54ED-3FDF-A3C1-6A42721E66B6}"/>
          </ac:spMkLst>
        </pc:spChg>
        <pc:spChg chg="add mod">
          <ac:chgData name="Lo Ker Ching" userId="6ace15fb-163e-4e9c-84b5-3376e4d03bcd" providerId="ADAL" clId="{F8364790-33CA-4DA5-8E29-B497E043273C}" dt="2025-03-10T07:51:17.754" v="4078" actId="1076"/>
          <ac:spMkLst>
            <pc:docMk/>
            <pc:sldMk cId="58996119" sldId="4644"/>
            <ac:spMk id="14" creationId="{156937F9-E6D1-BEBD-EA02-41F7AC48916D}"/>
          </ac:spMkLst>
        </pc:spChg>
        <pc:spChg chg="add mod">
          <ac:chgData name="Lo Ker Ching" userId="6ace15fb-163e-4e9c-84b5-3376e4d03bcd" providerId="ADAL" clId="{F8364790-33CA-4DA5-8E29-B497E043273C}" dt="2025-03-10T07:51:59.398" v="4111" actId="207"/>
          <ac:spMkLst>
            <pc:docMk/>
            <pc:sldMk cId="58996119" sldId="4644"/>
            <ac:spMk id="19" creationId="{84B6CDEB-4B79-684B-69C1-7726942E762F}"/>
          </ac:spMkLst>
        </pc:spChg>
        <pc:spChg chg="add mod">
          <ac:chgData name="Lo Ker Ching" userId="6ace15fb-163e-4e9c-84b5-3376e4d03bcd" providerId="ADAL" clId="{F8364790-33CA-4DA5-8E29-B497E043273C}" dt="2025-03-10T07:52:39.618" v="4124" actId="1076"/>
          <ac:spMkLst>
            <pc:docMk/>
            <pc:sldMk cId="58996119" sldId="4644"/>
            <ac:spMk id="20" creationId="{1BFAB53F-21A8-CD9B-15AB-0D11E17B8C87}"/>
          </ac:spMkLst>
        </pc:spChg>
        <pc:spChg chg="add mod">
          <ac:chgData name="Lo Ker Ching" userId="6ace15fb-163e-4e9c-84b5-3376e4d03bcd" providerId="ADAL" clId="{F8364790-33CA-4DA5-8E29-B497E043273C}" dt="2025-03-10T07:52:38.250" v="4123" actId="1076"/>
          <ac:spMkLst>
            <pc:docMk/>
            <pc:sldMk cId="58996119" sldId="4644"/>
            <ac:spMk id="21" creationId="{E0A37C6A-E3C3-1060-264E-B9F447850FC1}"/>
          </ac:spMkLst>
        </pc:spChg>
        <pc:spChg chg="add mod">
          <ac:chgData name="Lo Ker Ching" userId="6ace15fb-163e-4e9c-84b5-3376e4d03bcd" providerId="ADAL" clId="{F8364790-33CA-4DA5-8E29-B497E043273C}" dt="2025-03-10T07:53:49.147" v="4167" actId="20577"/>
          <ac:spMkLst>
            <pc:docMk/>
            <pc:sldMk cId="58996119" sldId="4644"/>
            <ac:spMk id="23" creationId="{A9752CCA-CBD6-4AA0-6832-2BA6554E713B}"/>
          </ac:spMkLst>
        </pc:spChg>
        <pc:spChg chg="add mod">
          <ac:chgData name="Lo Ker Ching" userId="6ace15fb-163e-4e9c-84b5-3376e4d03bcd" providerId="ADAL" clId="{F8364790-33CA-4DA5-8E29-B497E043273C}" dt="2025-03-10T07:54:14.449" v="4177" actId="14100"/>
          <ac:spMkLst>
            <pc:docMk/>
            <pc:sldMk cId="58996119" sldId="4644"/>
            <ac:spMk id="24" creationId="{A19D13FB-B7ED-E5A7-3B2F-D12FBFB08474}"/>
          </ac:spMkLst>
        </pc:spChg>
        <pc:spChg chg="add mod">
          <ac:chgData name="Lo Ker Ching" userId="6ace15fb-163e-4e9c-84b5-3376e4d03bcd" providerId="ADAL" clId="{F8364790-33CA-4DA5-8E29-B497E043273C}" dt="2025-03-10T07:54:20.916" v="4179" actId="1076"/>
          <ac:spMkLst>
            <pc:docMk/>
            <pc:sldMk cId="58996119" sldId="4644"/>
            <ac:spMk id="25" creationId="{177150FA-A688-021F-6785-1549C9CD0DD0}"/>
          </ac:spMkLst>
        </pc:spChg>
        <pc:spChg chg="add mod">
          <ac:chgData name="Lo Ker Ching" userId="6ace15fb-163e-4e9c-84b5-3376e4d03bcd" providerId="ADAL" clId="{F8364790-33CA-4DA5-8E29-B497E043273C}" dt="2025-04-09T07:43:59.314" v="22012" actId="20577"/>
          <ac:spMkLst>
            <pc:docMk/>
            <pc:sldMk cId="58996119" sldId="4644"/>
            <ac:spMk id="26" creationId="{8DF19674-9D24-E971-64BF-1D1FF24C41F1}"/>
          </ac:spMkLst>
        </pc:spChg>
        <pc:spChg chg="add mod">
          <ac:chgData name="Lo Ker Ching" userId="6ace15fb-163e-4e9c-84b5-3376e4d03bcd" providerId="ADAL" clId="{F8364790-33CA-4DA5-8E29-B497E043273C}" dt="2025-03-10T07:55:54.300" v="4271" actId="1076"/>
          <ac:spMkLst>
            <pc:docMk/>
            <pc:sldMk cId="58996119" sldId="4644"/>
            <ac:spMk id="27" creationId="{28A750DA-086C-4A9D-8C18-D387DA6F943E}"/>
          </ac:spMkLst>
        </pc:spChg>
        <pc:spChg chg="add mod">
          <ac:chgData name="Lo Ker Ching" userId="6ace15fb-163e-4e9c-84b5-3376e4d03bcd" providerId="ADAL" clId="{F8364790-33CA-4DA5-8E29-B497E043273C}" dt="2025-03-21T07:26:10.939" v="8360" actId="20577"/>
          <ac:spMkLst>
            <pc:docMk/>
            <pc:sldMk cId="58996119" sldId="4644"/>
            <ac:spMk id="28" creationId="{F6FDFD1D-932E-009D-DA44-6747F9995BE3}"/>
          </ac:spMkLst>
        </pc:spChg>
      </pc:sldChg>
      <pc:sldChg chg="add del">
        <pc:chgData name="Lo Ker Ching" userId="6ace15fb-163e-4e9c-84b5-3376e4d03bcd" providerId="ADAL" clId="{F8364790-33CA-4DA5-8E29-B497E043273C}" dt="2025-03-10T07:25:40.330" v="3098" actId="47"/>
        <pc:sldMkLst>
          <pc:docMk/>
          <pc:sldMk cId="2973720562" sldId="4644"/>
        </pc:sldMkLst>
      </pc:sldChg>
      <pc:sldChg chg="modSp add mod">
        <pc:chgData name="Lo Ker Ching" userId="6ace15fb-163e-4e9c-84b5-3376e4d03bcd" providerId="ADAL" clId="{F8364790-33CA-4DA5-8E29-B497E043273C}" dt="2025-04-09T07:31:39.027" v="21927" actId="20577"/>
        <pc:sldMkLst>
          <pc:docMk/>
          <pc:sldMk cId="16070860" sldId="4645"/>
        </pc:sldMkLst>
        <pc:spChg chg="mod">
          <ac:chgData name="Lo Ker Ching" userId="6ace15fb-163e-4e9c-84b5-3376e4d03bcd" providerId="ADAL" clId="{F8364790-33CA-4DA5-8E29-B497E043273C}" dt="2025-04-09T07:31:39.027" v="21927" actId="20577"/>
          <ac:spMkLst>
            <pc:docMk/>
            <pc:sldMk cId="16070860" sldId="4645"/>
            <ac:spMk id="6" creationId="{6D6BD9C1-1D9F-09B4-1DD1-45926521631D}"/>
          </ac:spMkLst>
        </pc:spChg>
      </pc:sldChg>
      <pc:sldChg chg="addSp delSp modSp add mod ord">
        <pc:chgData name="Lo Ker Ching" userId="6ace15fb-163e-4e9c-84b5-3376e4d03bcd" providerId="ADAL" clId="{F8364790-33CA-4DA5-8E29-B497E043273C}" dt="2025-04-09T07:41:18.144" v="21941" actId="208"/>
        <pc:sldMkLst>
          <pc:docMk/>
          <pc:sldMk cId="3743998413" sldId="4646"/>
        </pc:sldMkLst>
        <pc:spChg chg="mod">
          <ac:chgData name="Lo Ker Ching" userId="6ace15fb-163e-4e9c-84b5-3376e4d03bcd" providerId="ADAL" clId="{F8364790-33CA-4DA5-8E29-B497E043273C}" dt="2025-03-17T01:22:47.027" v="4430" actId="20577"/>
          <ac:spMkLst>
            <pc:docMk/>
            <pc:sldMk cId="3743998413" sldId="4646"/>
            <ac:spMk id="6" creationId="{C2A09572-D62C-0867-33A5-93777556D67A}"/>
          </ac:spMkLst>
        </pc:spChg>
        <pc:picChg chg="add mod modCrop">
          <ac:chgData name="Lo Ker Ching" userId="6ace15fb-163e-4e9c-84b5-3376e4d03bcd" providerId="ADAL" clId="{F8364790-33CA-4DA5-8E29-B497E043273C}" dt="2025-04-09T07:41:18.144" v="21941" actId="208"/>
          <ac:picMkLst>
            <pc:docMk/>
            <pc:sldMk cId="3743998413" sldId="4646"/>
            <ac:picMk id="8" creationId="{912A1944-08AE-021D-A658-F989546D333A}"/>
          </ac:picMkLst>
        </pc:picChg>
      </pc:sldChg>
      <pc:sldChg chg="modSp add mod">
        <pc:chgData name="Lo Ker Ching" userId="6ace15fb-163e-4e9c-84b5-3376e4d03bcd" providerId="ADAL" clId="{F8364790-33CA-4DA5-8E29-B497E043273C}" dt="2025-03-19T08:02:56.320" v="6406" actId="14100"/>
        <pc:sldMkLst>
          <pc:docMk/>
          <pc:sldMk cId="1314175060" sldId="4647"/>
        </pc:sldMkLst>
        <pc:spChg chg="mod">
          <ac:chgData name="Lo Ker Ching" userId="6ace15fb-163e-4e9c-84b5-3376e4d03bcd" providerId="ADAL" clId="{F8364790-33CA-4DA5-8E29-B497E043273C}" dt="2025-03-17T01:25:12.639" v="4447" actId="20577"/>
          <ac:spMkLst>
            <pc:docMk/>
            <pc:sldMk cId="1314175060" sldId="4647"/>
            <ac:spMk id="8" creationId="{A8DAF174-F428-74AF-F6C4-1E81B8CA0616}"/>
          </ac:spMkLst>
        </pc:spChg>
        <pc:spChg chg="mod">
          <ac:chgData name="Lo Ker Ching" userId="6ace15fb-163e-4e9c-84b5-3376e4d03bcd" providerId="ADAL" clId="{F8364790-33CA-4DA5-8E29-B497E043273C}" dt="2025-03-17T01:25:26.495" v="4448" actId="14100"/>
          <ac:spMkLst>
            <pc:docMk/>
            <pc:sldMk cId="1314175060" sldId="4647"/>
            <ac:spMk id="9" creationId="{1C7397CE-BF71-80FB-4D37-B81139489B1F}"/>
          </ac:spMkLst>
        </pc:spChg>
        <pc:spChg chg="mod">
          <ac:chgData name="Lo Ker Ching" userId="6ace15fb-163e-4e9c-84b5-3376e4d03bcd" providerId="ADAL" clId="{F8364790-33CA-4DA5-8E29-B497E043273C}" dt="2025-03-17T01:28:03.932" v="4489" actId="14100"/>
          <ac:spMkLst>
            <pc:docMk/>
            <pc:sldMk cId="1314175060" sldId="4647"/>
            <ac:spMk id="16" creationId="{B500A83D-AD26-B520-92EC-3343301FCAA9}"/>
          </ac:spMkLst>
        </pc:spChg>
        <pc:spChg chg="mod">
          <ac:chgData name="Lo Ker Ching" userId="6ace15fb-163e-4e9c-84b5-3376e4d03bcd" providerId="ADAL" clId="{F8364790-33CA-4DA5-8E29-B497E043273C}" dt="2025-03-19T08:02:56.320" v="6406" actId="14100"/>
          <ac:spMkLst>
            <pc:docMk/>
            <pc:sldMk cId="1314175060" sldId="4647"/>
            <ac:spMk id="18" creationId="{C5572456-F3C5-4006-C860-F67DC2D6AA71}"/>
          </ac:spMkLst>
        </pc:spChg>
      </pc:sldChg>
      <pc:sldChg chg="add del">
        <pc:chgData name="Lo Ker Ching" userId="6ace15fb-163e-4e9c-84b5-3376e4d03bcd" providerId="ADAL" clId="{F8364790-33CA-4DA5-8E29-B497E043273C}" dt="2025-03-17T01:32:22.295" v="4519" actId="47"/>
        <pc:sldMkLst>
          <pc:docMk/>
          <pc:sldMk cId="338986911" sldId="4648"/>
        </pc:sldMkLst>
      </pc:sldChg>
      <pc:sldChg chg="addSp modSp add mod">
        <pc:chgData name="Lo Ker Ching" userId="6ace15fb-163e-4e9c-84b5-3376e4d03bcd" providerId="ADAL" clId="{F8364790-33CA-4DA5-8E29-B497E043273C}" dt="2025-03-31T03:36:23.714" v="14036" actId="20577"/>
        <pc:sldMkLst>
          <pc:docMk/>
          <pc:sldMk cId="4046164140" sldId="4648"/>
        </pc:sldMkLst>
        <pc:spChg chg="mod">
          <ac:chgData name="Lo Ker Ching" userId="6ace15fb-163e-4e9c-84b5-3376e4d03bcd" providerId="ADAL" clId="{F8364790-33CA-4DA5-8E29-B497E043273C}" dt="2025-03-31T03:36:23.714" v="14036" actId="20577"/>
          <ac:spMkLst>
            <pc:docMk/>
            <pc:sldMk cId="4046164140" sldId="4648"/>
            <ac:spMk id="2" creationId="{80E53DD9-C3CB-2A8D-2336-225DC1D55FE3}"/>
          </ac:spMkLst>
        </pc:spChg>
        <pc:graphicFrameChg chg="add mod modGraphic">
          <ac:chgData name="Lo Ker Ching" userId="6ace15fb-163e-4e9c-84b5-3376e4d03bcd" providerId="ADAL" clId="{F8364790-33CA-4DA5-8E29-B497E043273C}" dt="2025-03-31T03:36:12.357" v="14023" actId="1037"/>
          <ac:graphicFrameMkLst>
            <pc:docMk/>
            <pc:sldMk cId="4046164140" sldId="4648"/>
            <ac:graphicFrameMk id="3" creationId="{58ABA9F6-0EF1-3CFD-E23F-7777BAAA1464}"/>
          </ac:graphicFrameMkLst>
        </pc:graphicFrameChg>
        <pc:graphicFrameChg chg="mod modGraphic">
          <ac:chgData name="Lo Ker Ching" userId="6ace15fb-163e-4e9c-84b5-3376e4d03bcd" providerId="ADAL" clId="{F8364790-33CA-4DA5-8E29-B497E043273C}" dt="2025-03-31T03:36:12.357" v="14023" actId="1037"/>
          <ac:graphicFrameMkLst>
            <pc:docMk/>
            <pc:sldMk cId="4046164140" sldId="4648"/>
            <ac:graphicFrameMk id="6" creationId="{75206931-679A-3A8B-1B42-7C3A218B4676}"/>
          </ac:graphicFrameMkLst>
        </pc:graphicFrameChg>
        <pc:graphicFrameChg chg="mod modGraphic">
          <ac:chgData name="Lo Ker Ching" userId="6ace15fb-163e-4e9c-84b5-3376e4d03bcd" providerId="ADAL" clId="{F8364790-33CA-4DA5-8E29-B497E043273C}" dt="2025-03-31T03:36:12.357" v="14023" actId="1037"/>
          <ac:graphicFrameMkLst>
            <pc:docMk/>
            <pc:sldMk cId="4046164140" sldId="4648"/>
            <ac:graphicFrameMk id="9" creationId="{E7765FC9-7336-D085-D7CE-475398DEB29A}"/>
          </ac:graphicFrameMkLst>
        </pc:graphicFrameChg>
      </pc:sldChg>
      <pc:sldChg chg="addSp delSp modSp add mod">
        <pc:chgData name="Lo Ker Ching" userId="6ace15fb-163e-4e9c-84b5-3376e4d03bcd" providerId="ADAL" clId="{F8364790-33CA-4DA5-8E29-B497E043273C}" dt="2025-03-31T03:41:55.298" v="14098" actId="20577"/>
        <pc:sldMkLst>
          <pc:docMk/>
          <pc:sldMk cId="3155607515" sldId="4649"/>
        </pc:sldMkLst>
        <pc:spChg chg="mod">
          <ac:chgData name="Lo Ker Ching" userId="6ace15fb-163e-4e9c-84b5-3376e4d03bcd" providerId="ADAL" clId="{F8364790-33CA-4DA5-8E29-B497E043273C}" dt="2025-03-31T03:41:55.298" v="14098" actId="20577"/>
          <ac:spMkLst>
            <pc:docMk/>
            <pc:sldMk cId="3155607515" sldId="4649"/>
            <ac:spMk id="10" creationId="{2546812A-FFC1-A37E-D40D-114BBACB991C}"/>
          </ac:spMkLst>
        </pc:spChg>
        <pc:picChg chg="add mod">
          <ac:chgData name="Lo Ker Ching" userId="6ace15fb-163e-4e9c-84b5-3376e4d03bcd" providerId="ADAL" clId="{F8364790-33CA-4DA5-8E29-B497E043273C}" dt="2025-03-17T01:42:46.007" v="4568" actId="1037"/>
          <ac:picMkLst>
            <pc:docMk/>
            <pc:sldMk cId="3155607515" sldId="4649"/>
            <ac:picMk id="8" creationId="{8A7E5918-2F78-C478-2B32-DD92F861F458}"/>
          </ac:picMkLst>
        </pc:picChg>
        <pc:picChg chg="add mod">
          <ac:chgData name="Lo Ker Ching" userId="6ace15fb-163e-4e9c-84b5-3376e4d03bcd" providerId="ADAL" clId="{F8364790-33CA-4DA5-8E29-B497E043273C}" dt="2025-03-17T01:42:43.221" v="4565" actId="1036"/>
          <ac:picMkLst>
            <pc:docMk/>
            <pc:sldMk cId="3155607515" sldId="4649"/>
            <ac:picMk id="11" creationId="{8B5B8543-6685-F419-1B12-1E7B626517F9}"/>
          </ac:picMkLst>
        </pc:picChg>
      </pc:sldChg>
      <pc:sldChg chg="modSp add mod">
        <pc:chgData name="Lo Ker Ching" userId="6ace15fb-163e-4e9c-84b5-3376e4d03bcd" providerId="ADAL" clId="{F8364790-33CA-4DA5-8E29-B497E043273C}" dt="2025-04-09T02:48:03.764" v="19767" actId="20577"/>
        <pc:sldMkLst>
          <pc:docMk/>
          <pc:sldMk cId="1062319108" sldId="4650"/>
        </pc:sldMkLst>
        <pc:spChg chg="mod">
          <ac:chgData name="Lo Ker Ching" userId="6ace15fb-163e-4e9c-84b5-3376e4d03bcd" providerId="ADAL" clId="{F8364790-33CA-4DA5-8E29-B497E043273C}" dt="2025-04-09T02:48:03.764" v="19767" actId="20577"/>
          <ac:spMkLst>
            <pc:docMk/>
            <pc:sldMk cId="1062319108" sldId="4650"/>
            <ac:spMk id="3" creationId="{3C01F5CC-D8D8-333F-910B-6061CB6D2CE8}"/>
          </ac:spMkLst>
        </pc:spChg>
      </pc:sldChg>
      <pc:sldChg chg="modSp add mod">
        <pc:chgData name="Lo Ker Ching" userId="6ace15fb-163e-4e9c-84b5-3376e4d03bcd" providerId="ADAL" clId="{F8364790-33CA-4DA5-8E29-B497E043273C}" dt="2025-03-31T03:49:37.871" v="14238" actId="20577"/>
        <pc:sldMkLst>
          <pc:docMk/>
          <pc:sldMk cId="2140324316" sldId="4651"/>
        </pc:sldMkLst>
        <pc:spChg chg="mod">
          <ac:chgData name="Lo Ker Ching" userId="6ace15fb-163e-4e9c-84b5-3376e4d03bcd" providerId="ADAL" clId="{F8364790-33CA-4DA5-8E29-B497E043273C}" dt="2025-03-31T03:49:00.541" v="14207" actId="1035"/>
          <ac:spMkLst>
            <pc:docMk/>
            <pc:sldMk cId="2140324316" sldId="4651"/>
            <ac:spMk id="2" creationId="{2B9B093C-1F93-4790-7030-308E7E8B0B4B}"/>
          </ac:spMkLst>
        </pc:spChg>
        <pc:graphicFrameChg chg="mod modGraphic">
          <ac:chgData name="Lo Ker Ching" userId="6ace15fb-163e-4e9c-84b5-3376e4d03bcd" providerId="ADAL" clId="{F8364790-33CA-4DA5-8E29-B497E043273C}" dt="2025-03-31T03:49:37.871" v="14238" actId="20577"/>
          <ac:graphicFrameMkLst>
            <pc:docMk/>
            <pc:sldMk cId="2140324316" sldId="4651"/>
            <ac:graphicFrameMk id="7" creationId="{B776BD19-5ABE-1E21-466F-800A9A77F218}"/>
          </ac:graphicFrameMkLst>
        </pc:graphicFrameChg>
      </pc:sldChg>
      <pc:sldChg chg="modSp add del mod">
        <pc:chgData name="Lo Ker Ching" userId="6ace15fb-163e-4e9c-84b5-3376e4d03bcd" providerId="ADAL" clId="{F8364790-33CA-4DA5-8E29-B497E043273C}" dt="2025-03-19T07:10:40.888" v="5325" actId="47"/>
        <pc:sldMkLst>
          <pc:docMk/>
          <pc:sldMk cId="1331985844" sldId="4652"/>
        </pc:sldMkLst>
      </pc:sldChg>
      <pc:sldChg chg="addSp modSp add mod modShow">
        <pc:chgData name="Lo Ker Ching" userId="6ace15fb-163e-4e9c-84b5-3376e4d03bcd" providerId="ADAL" clId="{F8364790-33CA-4DA5-8E29-B497E043273C}" dt="2025-03-31T03:50:24.734" v="14260" actId="20577"/>
        <pc:sldMkLst>
          <pc:docMk/>
          <pc:sldMk cId="3451699901" sldId="4653"/>
        </pc:sldMkLst>
        <pc:spChg chg="mod">
          <ac:chgData name="Lo Ker Ching" userId="6ace15fb-163e-4e9c-84b5-3376e4d03bcd" providerId="ADAL" clId="{F8364790-33CA-4DA5-8E29-B497E043273C}" dt="2025-03-19T07:12:12.533" v="5380" actId="1036"/>
          <ac:spMkLst>
            <pc:docMk/>
            <pc:sldMk cId="3451699901" sldId="4653"/>
            <ac:spMk id="2" creationId="{D91C4E31-E339-4663-6975-2807ECA4733A}"/>
          </ac:spMkLst>
        </pc:spChg>
        <pc:spChg chg="mod">
          <ac:chgData name="Lo Ker Ching" userId="6ace15fb-163e-4e9c-84b5-3376e4d03bcd" providerId="ADAL" clId="{F8364790-33CA-4DA5-8E29-B497E043273C}" dt="2025-03-19T07:42:20.656" v="5836" actId="1076"/>
          <ac:spMkLst>
            <pc:docMk/>
            <pc:sldMk cId="3451699901" sldId="4653"/>
            <ac:spMk id="3" creationId="{DE4FDD17-FA37-B9EB-C251-74CFBB9A125A}"/>
          </ac:spMkLst>
        </pc:spChg>
        <pc:spChg chg="mod">
          <ac:chgData name="Lo Ker Ching" userId="6ace15fb-163e-4e9c-84b5-3376e4d03bcd" providerId="ADAL" clId="{F8364790-33CA-4DA5-8E29-B497E043273C}" dt="2025-03-17T01:47:20.979" v="4681" actId="1038"/>
          <ac:spMkLst>
            <pc:docMk/>
            <pc:sldMk cId="3451699901" sldId="4653"/>
            <ac:spMk id="7" creationId="{A16AE033-300F-224B-DB36-A5A2993768EF}"/>
          </ac:spMkLst>
        </pc:spChg>
        <pc:spChg chg="mod">
          <ac:chgData name="Lo Ker Ching" userId="6ace15fb-163e-4e9c-84b5-3376e4d03bcd" providerId="ADAL" clId="{F8364790-33CA-4DA5-8E29-B497E043273C}" dt="2025-03-17T01:47:25.186" v="4682" actId="1076"/>
          <ac:spMkLst>
            <pc:docMk/>
            <pc:sldMk cId="3451699901" sldId="4653"/>
            <ac:spMk id="8" creationId="{DFAC0D2D-BD13-8BC5-E1C6-F1AE1689DF7E}"/>
          </ac:spMkLst>
        </pc:spChg>
        <pc:spChg chg="mod">
          <ac:chgData name="Lo Ker Ching" userId="6ace15fb-163e-4e9c-84b5-3376e4d03bcd" providerId="ADAL" clId="{F8364790-33CA-4DA5-8E29-B497E043273C}" dt="2025-03-17T01:47:29.757" v="4683" actId="1076"/>
          <ac:spMkLst>
            <pc:docMk/>
            <pc:sldMk cId="3451699901" sldId="4653"/>
            <ac:spMk id="9" creationId="{D2C70210-3C54-6563-BC4B-F7522E971AC7}"/>
          </ac:spMkLst>
        </pc:spChg>
        <pc:spChg chg="add mod">
          <ac:chgData name="Lo Ker Ching" userId="6ace15fb-163e-4e9c-84b5-3376e4d03bcd" providerId="ADAL" clId="{F8364790-33CA-4DA5-8E29-B497E043273C}" dt="2025-03-19T07:11:50.100" v="5376" actId="1076"/>
          <ac:spMkLst>
            <pc:docMk/>
            <pc:sldMk cId="3451699901" sldId="4653"/>
            <ac:spMk id="10" creationId="{C0F6A6DA-118C-BA08-D05A-BBC248DE8CDD}"/>
          </ac:spMkLst>
        </pc:spChg>
        <pc:graphicFrameChg chg="modGraphic">
          <ac:chgData name="Lo Ker Ching" userId="6ace15fb-163e-4e9c-84b5-3376e4d03bcd" providerId="ADAL" clId="{F8364790-33CA-4DA5-8E29-B497E043273C}" dt="2025-03-31T03:50:24.734" v="14260" actId="20577"/>
          <ac:graphicFrameMkLst>
            <pc:docMk/>
            <pc:sldMk cId="3451699901" sldId="4653"/>
            <ac:graphicFrameMk id="6" creationId="{A170691F-223B-0A96-4E4C-D124577DCB70}"/>
          </ac:graphicFrameMkLst>
        </pc:graphicFrameChg>
      </pc:sldChg>
      <pc:sldChg chg="addSp delSp modSp add mod">
        <pc:chgData name="Lo Ker Ching" userId="6ace15fb-163e-4e9c-84b5-3376e4d03bcd" providerId="ADAL" clId="{F8364790-33CA-4DA5-8E29-B497E043273C}" dt="2025-04-09T07:40:32.285" v="21934" actId="20577"/>
        <pc:sldMkLst>
          <pc:docMk/>
          <pc:sldMk cId="2916134175" sldId="4654"/>
        </pc:sldMkLst>
        <pc:spChg chg="mod">
          <ac:chgData name="Lo Ker Ching" userId="6ace15fb-163e-4e9c-84b5-3376e4d03bcd" providerId="ADAL" clId="{F8364790-33CA-4DA5-8E29-B497E043273C}" dt="2025-04-09T07:40:32.285" v="21934" actId="20577"/>
          <ac:spMkLst>
            <pc:docMk/>
            <pc:sldMk cId="2916134175" sldId="4654"/>
            <ac:spMk id="2" creationId="{38BF0F3E-D8C6-2689-B23D-41142AB311A1}"/>
          </ac:spMkLst>
        </pc:spChg>
        <pc:spChg chg="add mod">
          <ac:chgData name="Lo Ker Ching" userId="6ace15fb-163e-4e9c-84b5-3376e4d03bcd" providerId="ADAL" clId="{F8364790-33CA-4DA5-8E29-B497E043273C}" dt="2025-03-31T03:51:00.682" v="14268" actId="5793"/>
          <ac:spMkLst>
            <pc:docMk/>
            <pc:sldMk cId="2916134175" sldId="4654"/>
            <ac:spMk id="7" creationId="{25072A64-56D3-2014-4F5F-FCA3C174B605}"/>
          </ac:spMkLst>
        </pc:spChg>
        <pc:graphicFrameChg chg="add mod">
          <ac:chgData name="Lo Ker Ching" userId="6ace15fb-163e-4e9c-84b5-3376e4d03bcd" providerId="ADAL" clId="{F8364790-33CA-4DA5-8E29-B497E043273C}" dt="2025-03-19T07:35:50.625" v="5818" actId="1076"/>
          <ac:graphicFrameMkLst>
            <pc:docMk/>
            <pc:sldMk cId="2916134175" sldId="4654"/>
            <ac:graphicFrameMk id="3" creationId="{20944049-6EE8-A10D-7D02-8B21D697CFD9}"/>
          </ac:graphicFrameMkLst>
        </pc:graphicFrameChg>
      </pc:sldChg>
      <pc:sldChg chg="addSp delSp modSp add mod">
        <pc:chgData name="Lo Ker Ching" userId="6ace15fb-163e-4e9c-84b5-3376e4d03bcd" providerId="ADAL" clId="{F8364790-33CA-4DA5-8E29-B497E043273C}" dt="2025-04-09T02:50:14.103" v="19858" actId="20577"/>
        <pc:sldMkLst>
          <pc:docMk/>
          <pc:sldMk cId="3337440776" sldId="4655"/>
        </pc:sldMkLst>
        <pc:spChg chg="mod">
          <ac:chgData name="Lo Ker Ching" userId="6ace15fb-163e-4e9c-84b5-3376e4d03bcd" providerId="ADAL" clId="{F8364790-33CA-4DA5-8E29-B497E043273C}" dt="2025-04-09T02:50:14.103" v="19858" actId="20577"/>
          <ac:spMkLst>
            <pc:docMk/>
            <pc:sldMk cId="3337440776" sldId="4655"/>
            <ac:spMk id="2" creationId="{70C4A907-FCB1-F72E-7811-EF84032AB8AA}"/>
          </ac:spMkLst>
        </pc:spChg>
        <pc:spChg chg="add mod">
          <ac:chgData name="Lo Ker Ching" userId="6ace15fb-163e-4e9c-84b5-3376e4d03bcd" providerId="ADAL" clId="{F8364790-33CA-4DA5-8E29-B497E043273C}" dt="2025-04-09T02:50:06.074" v="19853" actId="20577"/>
          <ac:spMkLst>
            <pc:docMk/>
            <pc:sldMk cId="3337440776" sldId="4655"/>
            <ac:spMk id="3" creationId="{9F735A1D-0D73-1756-E6ED-46625C2497CD}"/>
          </ac:spMkLst>
        </pc:spChg>
        <pc:graphicFrameChg chg="add mod">
          <ac:chgData name="Lo Ker Ching" userId="6ace15fb-163e-4e9c-84b5-3376e4d03bcd" providerId="ADAL" clId="{F8364790-33CA-4DA5-8E29-B497E043273C}" dt="2025-03-19T08:00:36.035" v="6192" actId="1076"/>
          <ac:graphicFrameMkLst>
            <pc:docMk/>
            <pc:sldMk cId="3337440776" sldId="4655"/>
            <ac:graphicFrameMk id="6" creationId="{2B5CB898-AD37-D6FC-69A5-5BBD474869AF}"/>
          </ac:graphicFrameMkLst>
        </pc:graphicFrameChg>
      </pc:sldChg>
      <pc:sldChg chg="addSp delSp modSp add mod">
        <pc:chgData name="Lo Ker Ching" userId="6ace15fb-163e-4e9c-84b5-3376e4d03bcd" providerId="ADAL" clId="{F8364790-33CA-4DA5-8E29-B497E043273C}" dt="2025-04-09T02:50:18.965" v="19863" actId="20577"/>
        <pc:sldMkLst>
          <pc:docMk/>
          <pc:sldMk cId="2606185167" sldId="4656"/>
        </pc:sldMkLst>
        <pc:spChg chg="mod">
          <ac:chgData name="Lo Ker Ching" userId="6ace15fb-163e-4e9c-84b5-3376e4d03bcd" providerId="ADAL" clId="{F8364790-33CA-4DA5-8E29-B497E043273C}" dt="2025-04-09T02:50:18.965" v="19863" actId="20577"/>
          <ac:spMkLst>
            <pc:docMk/>
            <pc:sldMk cId="2606185167" sldId="4656"/>
            <ac:spMk id="2" creationId="{8EF17A48-2EAC-878A-CCF8-9E9BCEEFF794}"/>
          </ac:spMkLst>
        </pc:spChg>
        <pc:graphicFrameChg chg="add mod">
          <ac:chgData name="Lo Ker Ching" userId="6ace15fb-163e-4e9c-84b5-3376e4d03bcd" providerId="ADAL" clId="{F8364790-33CA-4DA5-8E29-B497E043273C}" dt="2025-03-19T07:59:05.063" v="6175"/>
          <ac:graphicFrameMkLst>
            <pc:docMk/>
            <pc:sldMk cId="2606185167" sldId="4656"/>
            <ac:graphicFrameMk id="6" creationId="{A1D4F973-EE0D-C4F5-F18C-3075D70A55C9}"/>
          </ac:graphicFrameMkLst>
        </pc:graphicFrameChg>
      </pc:sldChg>
      <pc:sldChg chg="addSp delSp modSp add mod modShow">
        <pc:chgData name="Lo Ker Ching" userId="6ace15fb-163e-4e9c-84b5-3376e4d03bcd" providerId="ADAL" clId="{F8364790-33CA-4DA5-8E29-B497E043273C}" dt="2025-04-09T07:40:47.237" v="21940" actId="729"/>
        <pc:sldMkLst>
          <pc:docMk/>
          <pc:sldMk cId="2872949607" sldId="4657"/>
        </pc:sldMkLst>
        <pc:spChg chg="add mod">
          <ac:chgData name="Lo Ker Ching" userId="6ace15fb-163e-4e9c-84b5-3376e4d03bcd" providerId="ADAL" clId="{F8364790-33CA-4DA5-8E29-B497E043273C}" dt="2025-03-19T08:04:52.441" v="6448" actId="123"/>
          <ac:spMkLst>
            <pc:docMk/>
            <pc:sldMk cId="2872949607" sldId="4657"/>
            <ac:spMk id="18" creationId="{826367D6-214A-86EC-04E7-17FB583044B9}"/>
          </ac:spMkLst>
        </pc:spChg>
        <pc:spChg chg="add mod">
          <ac:chgData name="Lo Ker Ching" userId="6ace15fb-163e-4e9c-84b5-3376e4d03bcd" providerId="ADAL" clId="{F8364790-33CA-4DA5-8E29-B497E043273C}" dt="2025-03-19T08:01:38.075" v="6243" actId="1036"/>
          <ac:spMkLst>
            <pc:docMk/>
            <pc:sldMk cId="2872949607" sldId="4657"/>
            <ac:spMk id="23" creationId="{F2661691-8BDB-0D12-65F5-DCE7AE89ACB7}"/>
          </ac:spMkLst>
        </pc:spChg>
        <pc:spChg chg="add mod">
          <ac:chgData name="Lo Ker Ching" userId="6ace15fb-163e-4e9c-84b5-3376e4d03bcd" providerId="ADAL" clId="{F8364790-33CA-4DA5-8E29-B497E043273C}" dt="2025-03-19T08:01:38.075" v="6243" actId="1036"/>
          <ac:spMkLst>
            <pc:docMk/>
            <pc:sldMk cId="2872949607" sldId="4657"/>
            <ac:spMk id="24" creationId="{07AB53DC-BDAE-6C0F-6D2C-6FE132CEB42D}"/>
          </ac:spMkLst>
        </pc:spChg>
        <pc:picChg chg="add mod modCrop">
          <ac:chgData name="Lo Ker Ching" userId="6ace15fb-163e-4e9c-84b5-3376e4d03bcd" providerId="ADAL" clId="{F8364790-33CA-4DA5-8E29-B497E043273C}" dt="2025-03-19T08:01:38.075" v="6243" actId="1036"/>
          <ac:picMkLst>
            <pc:docMk/>
            <pc:sldMk cId="2872949607" sldId="4657"/>
            <ac:picMk id="6" creationId="{C3EB4546-52B3-2A92-D8B2-A401785700D7}"/>
          </ac:picMkLst>
        </pc:picChg>
        <pc:picChg chg="add mod modCrop">
          <ac:chgData name="Lo Ker Ching" userId="6ace15fb-163e-4e9c-84b5-3376e4d03bcd" providerId="ADAL" clId="{F8364790-33CA-4DA5-8E29-B497E043273C}" dt="2025-03-19T08:01:38.075" v="6243" actId="1036"/>
          <ac:picMkLst>
            <pc:docMk/>
            <pc:sldMk cId="2872949607" sldId="4657"/>
            <ac:picMk id="17" creationId="{70D919D4-635B-1A0F-5D5E-F691C94DF07B}"/>
          </ac:picMkLst>
        </pc:picChg>
        <pc:picChg chg="add mod modCrop">
          <ac:chgData name="Lo Ker Ching" userId="6ace15fb-163e-4e9c-84b5-3376e4d03bcd" providerId="ADAL" clId="{F8364790-33CA-4DA5-8E29-B497E043273C}" dt="2025-03-19T08:01:38.075" v="6243" actId="1036"/>
          <ac:picMkLst>
            <pc:docMk/>
            <pc:sldMk cId="2872949607" sldId="4657"/>
            <ac:picMk id="20" creationId="{E97BEB99-1FF2-4858-0602-16B2B99D81B8}"/>
          </ac:picMkLst>
        </pc:picChg>
        <pc:picChg chg="add mod modCrop">
          <ac:chgData name="Lo Ker Ching" userId="6ace15fb-163e-4e9c-84b5-3376e4d03bcd" providerId="ADAL" clId="{F8364790-33CA-4DA5-8E29-B497E043273C}" dt="2025-03-19T08:01:38.075" v="6243" actId="1036"/>
          <ac:picMkLst>
            <pc:docMk/>
            <pc:sldMk cId="2872949607" sldId="4657"/>
            <ac:picMk id="22" creationId="{9773420C-4EE9-F771-3B65-C1F2DD1BF526}"/>
          </ac:picMkLst>
        </pc:picChg>
      </pc:sldChg>
      <pc:sldChg chg="addSp delSp modSp new mod">
        <pc:chgData name="Lo Ker Ching" userId="6ace15fb-163e-4e9c-84b5-3376e4d03bcd" providerId="ADAL" clId="{F8364790-33CA-4DA5-8E29-B497E043273C}" dt="2025-04-09T07:40:36.381" v="21939" actId="20577"/>
        <pc:sldMkLst>
          <pc:docMk/>
          <pc:sldMk cId="4142307124" sldId="4658"/>
        </pc:sldMkLst>
        <pc:spChg chg="mod">
          <ac:chgData name="Lo Ker Ching" userId="6ace15fb-163e-4e9c-84b5-3376e4d03bcd" providerId="ADAL" clId="{F8364790-33CA-4DA5-8E29-B497E043273C}" dt="2025-04-09T07:40:36.381" v="21939" actId="20577"/>
          <ac:spMkLst>
            <pc:docMk/>
            <pc:sldMk cId="4142307124" sldId="4658"/>
            <ac:spMk id="2" creationId="{B9FAA04D-575E-24D0-A801-1BAA3E1EB919}"/>
          </ac:spMkLst>
        </pc:spChg>
        <pc:graphicFrameChg chg="add mod modGraphic">
          <ac:chgData name="Lo Ker Ching" userId="6ace15fb-163e-4e9c-84b5-3376e4d03bcd" providerId="ADAL" clId="{F8364790-33CA-4DA5-8E29-B497E043273C}" dt="2025-03-19T08:25:02.247" v="7231" actId="1035"/>
          <ac:graphicFrameMkLst>
            <pc:docMk/>
            <pc:sldMk cId="4142307124" sldId="4658"/>
            <ac:graphicFrameMk id="6" creationId="{5439300B-5874-FED7-249E-55975D48C420}"/>
          </ac:graphicFrameMkLst>
        </pc:graphicFrameChg>
      </pc:sldChg>
      <pc:sldChg chg="addSp delSp modSp new mod">
        <pc:chgData name="Lo Ker Ching" userId="6ace15fb-163e-4e9c-84b5-3376e4d03bcd" providerId="ADAL" clId="{F8364790-33CA-4DA5-8E29-B497E043273C}" dt="2025-03-19T08:15:11.400" v="6788" actId="5793"/>
        <pc:sldMkLst>
          <pc:docMk/>
          <pc:sldMk cId="681887207" sldId="4659"/>
        </pc:sldMkLst>
        <pc:spChg chg="mod">
          <ac:chgData name="Lo Ker Ching" userId="6ace15fb-163e-4e9c-84b5-3376e4d03bcd" providerId="ADAL" clId="{F8364790-33CA-4DA5-8E29-B497E043273C}" dt="2025-03-19T08:12:45.705" v="6552" actId="1076"/>
          <ac:spMkLst>
            <pc:docMk/>
            <pc:sldMk cId="681887207" sldId="4659"/>
            <ac:spMk id="2" creationId="{E08455DA-B667-5437-E14A-C8658F9E0F94}"/>
          </ac:spMkLst>
        </pc:spChg>
        <pc:spChg chg="add mod">
          <ac:chgData name="Lo Ker Ching" userId="6ace15fb-163e-4e9c-84b5-3376e4d03bcd" providerId="ADAL" clId="{F8364790-33CA-4DA5-8E29-B497E043273C}" dt="2025-03-19T08:15:01.727" v="6785" actId="1076"/>
          <ac:spMkLst>
            <pc:docMk/>
            <pc:sldMk cId="681887207" sldId="4659"/>
            <ac:spMk id="14" creationId="{6ECBA250-4345-11EA-9BD2-7D093241071B}"/>
          </ac:spMkLst>
        </pc:spChg>
        <pc:spChg chg="add mod">
          <ac:chgData name="Lo Ker Ching" userId="6ace15fb-163e-4e9c-84b5-3376e4d03bcd" providerId="ADAL" clId="{F8364790-33CA-4DA5-8E29-B497E043273C}" dt="2025-03-19T08:15:01.727" v="6785" actId="1076"/>
          <ac:spMkLst>
            <pc:docMk/>
            <pc:sldMk cId="681887207" sldId="4659"/>
            <ac:spMk id="15" creationId="{8B3540A5-CA81-C2CC-3C57-7E7882B8E79C}"/>
          </ac:spMkLst>
        </pc:spChg>
        <pc:spChg chg="add mod">
          <ac:chgData name="Lo Ker Ching" userId="6ace15fb-163e-4e9c-84b5-3376e4d03bcd" providerId="ADAL" clId="{F8364790-33CA-4DA5-8E29-B497E043273C}" dt="2025-03-19T08:15:11.400" v="6788" actId="5793"/>
          <ac:spMkLst>
            <pc:docMk/>
            <pc:sldMk cId="681887207" sldId="4659"/>
            <ac:spMk id="16" creationId="{C372D2EF-65C4-111E-B433-11587B04184D}"/>
          </ac:spMkLst>
        </pc:spChg>
        <pc:picChg chg="add mod modCrop">
          <ac:chgData name="Lo Ker Ching" userId="6ace15fb-163e-4e9c-84b5-3376e4d03bcd" providerId="ADAL" clId="{F8364790-33CA-4DA5-8E29-B497E043273C}" dt="2025-03-19T08:15:01.727" v="6785" actId="1076"/>
          <ac:picMkLst>
            <pc:docMk/>
            <pc:sldMk cId="681887207" sldId="4659"/>
            <ac:picMk id="7" creationId="{6BEBA922-C58F-C5FC-52C5-7000A9A721DF}"/>
          </ac:picMkLst>
        </pc:picChg>
        <pc:picChg chg="add mod modCrop">
          <ac:chgData name="Lo Ker Ching" userId="6ace15fb-163e-4e9c-84b5-3376e4d03bcd" providerId="ADAL" clId="{F8364790-33CA-4DA5-8E29-B497E043273C}" dt="2025-03-19T08:15:01.727" v="6785" actId="1076"/>
          <ac:picMkLst>
            <pc:docMk/>
            <pc:sldMk cId="681887207" sldId="4659"/>
            <ac:picMk id="13" creationId="{21E9F55E-44F6-224F-1D61-04D2361438DC}"/>
          </ac:picMkLst>
        </pc:picChg>
      </pc:sldChg>
      <pc:sldChg chg="addSp delSp modSp new mod">
        <pc:chgData name="Lo Ker Ching" userId="6ace15fb-163e-4e9c-84b5-3376e4d03bcd" providerId="ADAL" clId="{F8364790-33CA-4DA5-8E29-B497E043273C}" dt="2025-04-09T02:50:47.809" v="19869" actId="20577"/>
        <pc:sldMkLst>
          <pc:docMk/>
          <pc:sldMk cId="646477806" sldId="4660"/>
        </pc:sldMkLst>
        <pc:spChg chg="mod">
          <ac:chgData name="Lo Ker Ching" userId="6ace15fb-163e-4e9c-84b5-3376e4d03bcd" providerId="ADAL" clId="{F8364790-33CA-4DA5-8E29-B497E043273C}" dt="2025-03-19T08:14:48.718" v="6782" actId="20577"/>
          <ac:spMkLst>
            <pc:docMk/>
            <pc:sldMk cId="646477806" sldId="4660"/>
            <ac:spMk id="2" creationId="{33E5F121-A27D-8150-9949-EB5B62E2C756}"/>
          </ac:spMkLst>
        </pc:spChg>
        <pc:spChg chg="add mod">
          <ac:chgData name="Lo Ker Ching" userId="6ace15fb-163e-4e9c-84b5-3376e4d03bcd" providerId="ADAL" clId="{F8364790-33CA-4DA5-8E29-B497E043273C}" dt="2025-04-09T02:50:47.809" v="19869" actId="20577"/>
          <ac:spMkLst>
            <pc:docMk/>
            <pc:sldMk cId="646477806" sldId="4660"/>
            <ac:spMk id="6" creationId="{482E4573-EE3F-7BE1-C2A4-D79AED8F024A}"/>
          </ac:spMkLst>
        </pc:spChg>
        <pc:graphicFrameChg chg="add mod modGraphic">
          <ac:chgData name="Lo Ker Ching" userId="6ace15fb-163e-4e9c-84b5-3376e4d03bcd" providerId="ADAL" clId="{F8364790-33CA-4DA5-8E29-B497E043273C}" dt="2025-03-24T02:12:59.231" v="8989" actId="20577"/>
          <ac:graphicFrameMkLst>
            <pc:docMk/>
            <pc:sldMk cId="646477806" sldId="4660"/>
            <ac:graphicFrameMk id="8" creationId="{D4289A3F-175A-14D0-89CC-EBD52556ECF2}"/>
          </ac:graphicFrameMkLst>
        </pc:graphicFrameChg>
        <pc:picChg chg="add mod modCrop">
          <ac:chgData name="Lo Ker Ching" userId="6ace15fb-163e-4e9c-84b5-3376e4d03bcd" providerId="ADAL" clId="{F8364790-33CA-4DA5-8E29-B497E043273C}" dt="2025-03-21T07:22:14.562" v="8256" actId="1076"/>
          <ac:picMkLst>
            <pc:docMk/>
            <pc:sldMk cId="646477806" sldId="4660"/>
            <ac:picMk id="7" creationId="{2274237B-BF7F-FAB5-17E8-D5F274B44425}"/>
          </ac:picMkLst>
        </pc:picChg>
        <pc:picChg chg="add mod">
          <ac:chgData name="Lo Ker Ching" userId="6ace15fb-163e-4e9c-84b5-3376e4d03bcd" providerId="ADAL" clId="{F8364790-33CA-4DA5-8E29-B497E043273C}" dt="2025-03-21T07:22:22.411" v="8263" actId="1076"/>
          <ac:picMkLst>
            <pc:docMk/>
            <pc:sldMk cId="646477806" sldId="4660"/>
            <ac:picMk id="9" creationId="{9A281BC1-F1CB-F246-51A8-02536019D3BE}"/>
          </ac:picMkLst>
        </pc:picChg>
      </pc:sldChg>
      <pc:sldChg chg="addSp delSp modSp new mod ord">
        <pc:chgData name="Lo Ker Ching" userId="6ace15fb-163e-4e9c-84b5-3376e4d03bcd" providerId="ADAL" clId="{F8364790-33CA-4DA5-8E29-B497E043273C}" dt="2025-03-19T09:22:22.811" v="7484" actId="1076"/>
        <pc:sldMkLst>
          <pc:docMk/>
          <pc:sldMk cId="1908568283" sldId="4661"/>
        </pc:sldMkLst>
        <pc:spChg chg="mod">
          <ac:chgData name="Lo Ker Ching" userId="6ace15fb-163e-4e9c-84b5-3376e4d03bcd" providerId="ADAL" clId="{F8364790-33CA-4DA5-8E29-B497E043273C}" dt="2025-03-19T09:17:30.213" v="7392" actId="1036"/>
          <ac:spMkLst>
            <pc:docMk/>
            <pc:sldMk cId="1908568283" sldId="4661"/>
            <ac:spMk id="2" creationId="{040E0B1F-9D80-3ECA-1B05-39BE8236136B}"/>
          </ac:spMkLst>
        </pc:spChg>
        <pc:spChg chg="add mod">
          <ac:chgData name="Lo Ker Ching" userId="6ace15fb-163e-4e9c-84b5-3376e4d03bcd" providerId="ADAL" clId="{F8364790-33CA-4DA5-8E29-B497E043273C}" dt="2025-03-19T09:22:22.811" v="7484" actId="1076"/>
          <ac:spMkLst>
            <pc:docMk/>
            <pc:sldMk cId="1908568283" sldId="4661"/>
            <ac:spMk id="11" creationId="{F83071D6-F56C-00B5-4FE6-FD828265072B}"/>
          </ac:spMkLst>
        </pc:spChg>
        <pc:picChg chg="add mod">
          <ac:chgData name="Lo Ker Ching" userId="6ace15fb-163e-4e9c-84b5-3376e4d03bcd" providerId="ADAL" clId="{F8364790-33CA-4DA5-8E29-B497E043273C}" dt="2025-03-19T09:17:17.887" v="7389" actId="1076"/>
          <ac:picMkLst>
            <pc:docMk/>
            <pc:sldMk cId="1908568283" sldId="4661"/>
            <ac:picMk id="7" creationId="{47B9D32D-969B-74DD-1F7F-EB06077BA74F}"/>
          </ac:picMkLst>
        </pc:picChg>
        <pc:picChg chg="add mod">
          <ac:chgData name="Lo Ker Ching" userId="6ace15fb-163e-4e9c-84b5-3376e4d03bcd" providerId="ADAL" clId="{F8364790-33CA-4DA5-8E29-B497E043273C}" dt="2025-03-19T09:17:22.398" v="7390" actId="1076"/>
          <ac:picMkLst>
            <pc:docMk/>
            <pc:sldMk cId="1908568283" sldId="4661"/>
            <ac:picMk id="9" creationId="{BEAA7110-EF4E-B767-30EA-740BC004F839}"/>
          </ac:picMkLst>
        </pc:picChg>
      </pc:sldChg>
      <pc:sldChg chg="addSp delSp modSp new del mod modClrScheme chgLayout">
        <pc:chgData name="Lo Ker Ching" userId="6ace15fb-163e-4e9c-84b5-3376e4d03bcd" providerId="ADAL" clId="{F8364790-33CA-4DA5-8E29-B497E043273C}" dt="2025-04-09T06:28:53.335" v="21502" actId="2696"/>
        <pc:sldMkLst>
          <pc:docMk/>
          <pc:sldMk cId="3487267663" sldId="4662"/>
        </pc:sldMkLst>
        <pc:spChg chg="add mod ord">
          <ac:chgData name="Lo Ker Ching" userId="6ace15fb-163e-4e9c-84b5-3376e4d03bcd" providerId="ADAL" clId="{F8364790-33CA-4DA5-8E29-B497E043273C}" dt="2025-04-09T02:52:19.524" v="19999" actId="113"/>
          <ac:spMkLst>
            <pc:docMk/>
            <pc:sldMk cId="3487267663" sldId="4662"/>
            <ac:spMk id="6" creationId="{B8212464-8BD2-D1E6-070E-4D22D902CE49}"/>
          </ac:spMkLst>
        </pc:spChg>
      </pc:sldChg>
      <pc:sldChg chg="addSp delSp modSp add mod">
        <pc:chgData name="Lo Ker Ching" userId="6ace15fb-163e-4e9c-84b5-3376e4d03bcd" providerId="ADAL" clId="{F8364790-33CA-4DA5-8E29-B497E043273C}" dt="2025-04-09T07:52:25.087" v="22394" actId="20577"/>
        <pc:sldMkLst>
          <pc:docMk/>
          <pc:sldMk cId="4183263571" sldId="4663"/>
        </pc:sldMkLst>
        <pc:spChg chg="mod">
          <ac:chgData name="Lo Ker Ching" userId="6ace15fb-163e-4e9c-84b5-3376e4d03bcd" providerId="ADAL" clId="{F8364790-33CA-4DA5-8E29-B497E043273C}" dt="2025-03-19T09:15:49.214" v="7290" actId="20577"/>
          <ac:spMkLst>
            <pc:docMk/>
            <pc:sldMk cId="4183263571" sldId="4663"/>
            <ac:spMk id="2" creationId="{BA3E67D6-F55A-FE6E-42BE-FAEF38F94C64}"/>
          </ac:spMkLst>
        </pc:spChg>
        <pc:spChg chg="add mod">
          <ac:chgData name="Lo Ker Ching" userId="6ace15fb-163e-4e9c-84b5-3376e4d03bcd" providerId="ADAL" clId="{F8364790-33CA-4DA5-8E29-B497E043273C}" dt="2025-03-24T02:07:19.552" v="8932" actId="1076"/>
          <ac:spMkLst>
            <pc:docMk/>
            <pc:sldMk cId="4183263571" sldId="4663"/>
            <ac:spMk id="3" creationId="{2D299132-2193-B3C0-C8A0-8C54F64F9C86}"/>
          </ac:spMkLst>
        </pc:spChg>
        <pc:spChg chg="mod">
          <ac:chgData name="Lo Ker Ching" userId="6ace15fb-163e-4e9c-84b5-3376e4d03bcd" providerId="ADAL" clId="{F8364790-33CA-4DA5-8E29-B497E043273C}" dt="2025-03-24T02:08:41.563" v="8936" actId="20577"/>
          <ac:spMkLst>
            <pc:docMk/>
            <pc:sldMk cId="4183263571" sldId="4663"/>
            <ac:spMk id="8" creationId="{5B030D43-5EAB-395C-1009-0BC76AF974ED}"/>
          </ac:spMkLst>
        </pc:spChg>
        <pc:spChg chg="add mod">
          <ac:chgData name="Lo Ker Ching" userId="6ace15fb-163e-4e9c-84b5-3376e4d03bcd" providerId="ADAL" clId="{F8364790-33CA-4DA5-8E29-B497E043273C}" dt="2025-03-24T02:09:14.548" v="8944" actId="20577"/>
          <ac:spMkLst>
            <pc:docMk/>
            <pc:sldMk cId="4183263571" sldId="4663"/>
            <ac:spMk id="13" creationId="{14CD309D-3FBE-30C7-F307-536CFBA82D22}"/>
          </ac:spMkLst>
        </pc:spChg>
        <pc:spChg chg="mod">
          <ac:chgData name="Lo Ker Ching" userId="6ace15fb-163e-4e9c-84b5-3376e4d03bcd" providerId="ADAL" clId="{F8364790-33CA-4DA5-8E29-B497E043273C}" dt="2025-04-02T03:47:39.339" v="16538" actId="20577"/>
          <ac:spMkLst>
            <pc:docMk/>
            <pc:sldMk cId="4183263571" sldId="4663"/>
            <ac:spMk id="14" creationId="{10A0E3DD-C690-E2C3-8B80-9AC559267437}"/>
          </ac:spMkLst>
        </pc:spChg>
        <pc:spChg chg="add mod">
          <ac:chgData name="Lo Ker Ching" userId="6ace15fb-163e-4e9c-84b5-3376e4d03bcd" providerId="ADAL" clId="{F8364790-33CA-4DA5-8E29-B497E043273C}" dt="2025-04-09T07:42:13.918" v="21970" actId="1035"/>
          <ac:spMkLst>
            <pc:docMk/>
            <pc:sldMk cId="4183263571" sldId="4663"/>
            <ac:spMk id="15" creationId="{5559169F-16E4-FA6B-E515-475E2DA6B98B}"/>
          </ac:spMkLst>
        </pc:spChg>
        <pc:spChg chg="add mod">
          <ac:chgData name="Lo Ker Ching" userId="6ace15fb-163e-4e9c-84b5-3376e4d03bcd" providerId="ADAL" clId="{F8364790-33CA-4DA5-8E29-B497E043273C}" dt="2025-04-09T07:52:25.087" v="22394" actId="20577"/>
          <ac:spMkLst>
            <pc:docMk/>
            <pc:sldMk cId="4183263571" sldId="4663"/>
            <ac:spMk id="16" creationId="{FFF7BE3D-CB85-89B4-861D-F81CB8AC1BD9}"/>
          </ac:spMkLst>
        </pc:spChg>
        <pc:spChg chg="mod">
          <ac:chgData name="Lo Ker Ching" userId="6ace15fb-163e-4e9c-84b5-3376e4d03bcd" providerId="ADAL" clId="{F8364790-33CA-4DA5-8E29-B497E043273C}" dt="2025-03-21T07:38:07.841" v="8468" actId="20577"/>
          <ac:spMkLst>
            <pc:docMk/>
            <pc:sldMk cId="4183263571" sldId="4663"/>
            <ac:spMk id="19" creationId="{B5B9236C-A6DC-9300-75BA-9DE4DCB823ED}"/>
          </ac:spMkLst>
        </pc:spChg>
        <pc:spChg chg="mod">
          <ac:chgData name="Lo Ker Ching" userId="6ace15fb-163e-4e9c-84b5-3376e4d03bcd" providerId="ADAL" clId="{F8364790-33CA-4DA5-8E29-B497E043273C}" dt="2025-04-09T02:52:06.150" v="19998" actId="113"/>
          <ac:spMkLst>
            <pc:docMk/>
            <pc:sldMk cId="4183263571" sldId="4663"/>
            <ac:spMk id="23" creationId="{18636C35-AEB3-8955-1F14-4579F4B655C3}"/>
          </ac:spMkLst>
        </pc:spChg>
        <pc:spChg chg="mod">
          <ac:chgData name="Lo Ker Ching" userId="6ace15fb-163e-4e9c-84b5-3376e4d03bcd" providerId="ADAL" clId="{F8364790-33CA-4DA5-8E29-B497E043273C}" dt="2025-03-24T02:09:34.106" v="8952" actId="20577"/>
          <ac:spMkLst>
            <pc:docMk/>
            <pc:sldMk cId="4183263571" sldId="4663"/>
            <ac:spMk id="24" creationId="{4A806091-4A46-7F4D-29A6-4131AC2CFC29}"/>
          </ac:spMkLst>
        </pc:spChg>
        <pc:spChg chg="mod">
          <ac:chgData name="Lo Ker Ching" userId="6ace15fb-163e-4e9c-84b5-3376e4d03bcd" providerId="ADAL" clId="{F8364790-33CA-4DA5-8E29-B497E043273C}" dt="2025-04-09T07:44:25.688" v="22058" actId="20577"/>
          <ac:spMkLst>
            <pc:docMk/>
            <pc:sldMk cId="4183263571" sldId="4663"/>
            <ac:spMk id="26" creationId="{FE129198-20E9-3417-0F30-BCBEC648C871}"/>
          </ac:spMkLst>
        </pc:spChg>
        <pc:spChg chg="mod">
          <ac:chgData name="Lo Ker Ching" userId="6ace15fb-163e-4e9c-84b5-3376e4d03bcd" providerId="ADAL" clId="{F8364790-33CA-4DA5-8E29-B497E043273C}" dt="2025-03-24T02:09:54.480" v="8956" actId="20577"/>
          <ac:spMkLst>
            <pc:docMk/>
            <pc:sldMk cId="4183263571" sldId="4663"/>
            <ac:spMk id="28" creationId="{515C304C-17A2-04F0-C8B3-DDBB307A45F2}"/>
          </ac:spMkLst>
        </pc:spChg>
        <pc:spChg chg="add mod">
          <ac:chgData name="Lo Ker Ching" userId="6ace15fb-163e-4e9c-84b5-3376e4d03bcd" providerId="ADAL" clId="{F8364790-33CA-4DA5-8E29-B497E043273C}" dt="2025-03-24T02:40:52.363" v="9683" actId="1076"/>
          <ac:spMkLst>
            <pc:docMk/>
            <pc:sldMk cId="4183263571" sldId="4663"/>
            <ac:spMk id="31" creationId="{2E4B780E-177F-DC08-B839-6E53A0AA1C51}"/>
          </ac:spMkLst>
        </pc:spChg>
        <pc:spChg chg="add mod">
          <ac:chgData name="Lo Ker Ching" userId="6ace15fb-163e-4e9c-84b5-3376e4d03bcd" providerId="ADAL" clId="{F8364790-33CA-4DA5-8E29-B497E043273C}" dt="2025-03-24T02:40:58.017" v="9685" actId="1076"/>
          <ac:spMkLst>
            <pc:docMk/>
            <pc:sldMk cId="4183263571" sldId="4663"/>
            <ac:spMk id="32" creationId="{7605C016-5AAD-D1C1-E636-2513E2B11635}"/>
          </ac:spMkLst>
        </pc:spChg>
      </pc:sldChg>
      <pc:sldChg chg="addSp delSp modSp add mod ord">
        <pc:chgData name="Lo Ker Ching" userId="6ace15fb-163e-4e9c-84b5-3376e4d03bcd" providerId="ADAL" clId="{F8364790-33CA-4DA5-8E29-B497E043273C}" dt="2025-04-09T02:54:30.596" v="20017" actId="20577"/>
        <pc:sldMkLst>
          <pc:docMk/>
          <pc:sldMk cId="2147781417" sldId="4664"/>
        </pc:sldMkLst>
        <pc:spChg chg="mod">
          <ac:chgData name="Lo Ker Ching" userId="6ace15fb-163e-4e9c-84b5-3376e4d03bcd" providerId="ADAL" clId="{F8364790-33CA-4DA5-8E29-B497E043273C}" dt="2025-03-21T08:14:02.889" v="8513" actId="1035"/>
          <ac:spMkLst>
            <pc:docMk/>
            <pc:sldMk cId="2147781417" sldId="4664"/>
            <ac:spMk id="2" creationId="{DB0DF0D2-260F-1469-ACA2-96091C8B4951}"/>
          </ac:spMkLst>
        </pc:spChg>
        <pc:spChg chg="add mod">
          <ac:chgData name="Lo Ker Ching" userId="6ace15fb-163e-4e9c-84b5-3376e4d03bcd" providerId="ADAL" clId="{F8364790-33CA-4DA5-8E29-B497E043273C}" dt="2025-04-09T02:53:07.835" v="20000" actId="255"/>
          <ac:spMkLst>
            <pc:docMk/>
            <pc:sldMk cId="2147781417" sldId="4664"/>
            <ac:spMk id="10" creationId="{A7D5B68C-6DDF-7511-8222-B530CF7D6B3B}"/>
          </ac:spMkLst>
        </pc:spChg>
        <pc:graphicFrameChg chg="add mod modGraphic">
          <ac:chgData name="Lo Ker Ching" userId="6ace15fb-163e-4e9c-84b5-3376e4d03bcd" providerId="ADAL" clId="{F8364790-33CA-4DA5-8E29-B497E043273C}" dt="2025-04-09T02:54:20.583" v="20010" actId="113"/>
          <ac:graphicFrameMkLst>
            <pc:docMk/>
            <pc:sldMk cId="2147781417" sldId="4664"/>
            <ac:graphicFrameMk id="6" creationId="{BA7E6A0B-27D6-78FD-CB5C-F81D098AF4E2}"/>
          </ac:graphicFrameMkLst>
        </pc:graphicFrameChg>
        <pc:graphicFrameChg chg="add mod modGraphic">
          <ac:chgData name="Lo Ker Ching" userId="6ace15fb-163e-4e9c-84b5-3376e4d03bcd" providerId="ADAL" clId="{F8364790-33CA-4DA5-8E29-B497E043273C}" dt="2025-04-09T02:54:30.596" v="20017" actId="20577"/>
          <ac:graphicFrameMkLst>
            <pc:docMk/>
            <pc:sldMk cId="2147781417" sldId="4664"/>
            <ac:graphicFrameMk id="8" creationId="{A1C8EADF-63AF-6F04-9836-F7062820C880}"/>
          </ac:graphicFrameMkLst>
        </pc:graphicFrameChg>
      </pc:sldChg>
      <pc:sldChg chg="addSp delSp modSp new mod modClrScheme chgLayout">
        <pc:chgData name="Lo Ker Ching" userId="6ace15fb-163e-4e9c-84b5-3376e4d03bcd" providerId="ADAL" clId="{F8364790-33CA-4DA5-8E29-B497E043273C}" dt="2025-04-09T02:54:49.874" v="20034" actId="20577"/>
        <pc:sldMkLst>
          <pc:docMk/>
          <pc:sldMk cId="4067970114" sldId="4665"/>
        </pc:sldMkLst>
        <pc:spChg chg="mod">
          <ac:chgData name="Lo Ker Ching" userId="6ace15fb-163e-4e9c-84b5-3376e4d03bcd" providerId="ADAL" clId="{F8364790-33CA-4DA5-8E29-B497E043273C}" dt="2025-03-24T02:18:35.004" v="9137" actId="1036"/>
          <ac:spMkLst>
            <pc:docMk/>
            <pc:sldMk cId="4067970114" sldId="4665"/>
            <ac:spMk id="2" creationId="{6C4F0974-071F-B2A7-CE30-D824D16B6549}"/>
          </ac:spMkLst>
        </pc:spChg>
        <pc:spChg chg="mod">
          <ac:chgData name="Lo Ker Ching" userId="6ace15fb-163e-4e9c-84b5-3376e4d03bcd" providerId="ADAL" clId="{F8364790-33CA-4DA5-8E29-B497E043273C}" dt="2025-04-09T02:54:49.874" v="20034" actId="20577"/>
          <ac:spMkLst>
            <pc:docMk/>
            <pc:sldMk cId="4067970114" sldId="4665"/>
            <ac:spMk id="3" creationId="{7C79D6D3-E0F7-0BDB-C735-6A222EA30C33}"/>
          </ac:spMkLst>
        </pc:spChg>
        <pc:spChg chg="mod">
          <ac:chgData name="Lo Ker Ching" userId="6ace15fb-163e-4e9c-84b5-3376e4d03bcd" providerId="ADAL" clId="{F8364790-33CA-4DA5-8E29-B497E043273C}" dt="2025-03-24T02:15:18.178" v="8996" actId="26606"/>
          <ac:spMkLst>
            <pc:docMk/>
            <pc:sldMk cId="4067970114" sldId="4665"/>
            <ac:spMk id="4" creationId="{55D1A043-DD60-F482-BFE1-85472E5D287C}"/>
          </ac:spMkLst>
        </pc:spChg>
        <pc:spChg chg="mod">
          <ac:chgData name="Lo Ker Ching" userId="6ace15fb-163e-4e9c-84b5-3376e4d03bcd" providerId="ADAL" clId="{F8364790-33CA-4DA5-8E29-B497E043273C}" dt="2025-03-24T02:15:18.178" v="8996" actId="26606"/>
          <ac:spMkLst>
            <pc:docMk/>
            <pc:sldMk cId="4067970114" sldId="4665"/>
            <ac:spMk id="5" creationId="{B6CE8CC8-92B6-EE1C-4DA7-C811857E3A0A}"/>
          </ac:spMkLst>
        </pc:spChg>
        <pc:picChg chg="add mod">
          <ac:chgData name="Lo Ker Ching" userId="6ace15fb-163e-4e9c-84b5-3376e4d03bcd" providerId="ADAL" clId="{F8364790-33CA-4DA5-8E29-B497E043273C}" dt="2025-03-24T02:18:31.531" v="9133" actId="1076"/>
          <ac:picMkLst>
            <pc:docMk/>
            <pc:sldMk cId="4067970114" sldId="4665"/>
            <ac:picMk id="10" creationId="{12952FD7-35EE-AC0E-00F0-6B7A23D05579}"/>
          </ac:picMkLst>
        </pc:picChg>
      </pc:sldChg>
      <pc:sldChg chg="addSp modSp new mod">
        <pc:chgData name="Lo Ker Ching" userId="6ace15fb-163e-4e9c-84b5-3376e4d03bcd" providerId="ADAL" clId="{F8364790-33CA-4DA5-8E29-B497E043273C}" dt="2025-03-31T04:05:44.321" v="14417" actId="20577"/>
        <pc:sldMkLst>
          <pc:docMk/>
          <pc:sldMk cId="4195534839" sldId="4666"/>
        </pc:sldMkLst>
        <pc:spChg chg="mod">
          <ac:chgData name="Lo Ker Ching" userId="6ace15fb-163e-4e9c-84b5-3376e4d03bcd" providerId="ADAL" clId="{F8364790-33CA-4DA5-8E29-B497E043273C}" dt="2025-03-19T09:35:30.332" v="8108" actId="1076"/>
          <ac:spMkLst>
            <pc:docMk/>
            <pc:sldMk cId="4195534839" sldId="4666"/>
            <ac:spMk id="2" creationId="{C834BB49-CF09-2D73-EACF-4180F20837A0}"/>
          </ac:spMkLst>
        </pc:spChg>
        <pc:spChg chg="mod">
          <ac:chgData name="Lo Ker Ching" userId="6ace15fb-163e-4e9c-84b5-3376e4d03bcd" providerId="ADAL" clId="{F8364790-33CA-4DA5-8E29-B497E043273C}" dt="2025-03-31T04:05:44.321" v="14417" actId="20577"/>
          <ac:spMkLst>
            <pc:docMk/>
            <pc:sldMk cId="4195534839" sldId="4666"/>
            <ac:spMk id="3" creationId="{189707D1-F874-903D-8FA9-4B328B8A3F04}"/>
          </ac:spMkLst>
        </pc:spChg>
        <pc:spChg chg="add mod">
          <ac:chgData name="Lo Ker Ching" userId="6ace15fb-163e-4e9c-84b5-3376e4d03bcd" providerId="ADAL" clId="{F8364790-33CA-4DA5-8E29-B497E043273C}" dt="2025-03-21T08:17:38.611" v="8586" actId="1076"/>
          <ac:spMkLst>
            <pc:docMk/>
            <pc:sldMk cId="4195534839" sldId="4666"/>
            <ac:spMk id="9" creationId="{7FED171D-2665-DF2B-EE02-B2D2AAD038C8}"/>
          </ac:spMkLst>
        </pc:spChg>
        <pc:graphicFrameChg chg="add mod modGraphic">
          <ac:chgData name="Lo Ker Ching" userId="6ace15fb-163e-4e9c-84b5-3376e4d03bcd" providerId="ADAL" clId="{F8364790-33CA-4DA5-8E29-B497E043273C}" dt="2025-03-24T02:20:52.146" v="9197" actId="1035"/>
          <ac:graphicFrameMkLst>
            <pc:docMk/>
            <pc:sldMk cId="4195534839" sldId="4666"/>
            <ac:graphicFrameMk id="6" creationId="{3BD4F863-75EF-B51B-15E5-8E967D818E2E}"/>
          </ac:graphicFrameMkLst>
        </pc:graphicFrameChg>
        <pc:picChg chg="add mod">
          <ac:chgData name="Lo Ker Ching" userId="6ace15fb-163e-4e9c-84b5-3376e4d03bcd" providerId="ADAL" clId="{F8364790-33CA-4DA5-8E29-B497E043273C}" dt="2025-03-21T08:16:59.382" v="8565" actId="1037"/>
          <ac:picMkLst>
            <pc:docMk/>
            <pc:sldMk cId="4195534839" sldId="4666"/>
            <ac:picMk id="8" creationId="{BAD8A5AC-A9AB-76E6-BE27-1A6F58A8BB0C}"/>
          </ac:picMkLst>
        </pc:picChg>
      </pc:sldChg>
      <pc:sldChg chg="addSp delSp modSp new mod modShow">
        <pc:chgData name="Lo Ker Ching" userId="6ace15fb-163e-4e9c-84b5-3376e4d03bcd" providerId="ADAL" clId="{F8364790-33CA-4DA5-8E29-B497E043273C}" dt="2025-04-09T07:42:32.913" v="21971" actId="729"/>
        <pc:sldMkLst>
          <pc:docMk/>
          <pc:sldMk cId="3920230195" sldId="4667"/>
        </pc:sldMkLst>
        <pc:spChg chg="mod">
          <ac:chgData name="Lo Ker Ching" userId="6ace15fb-163e-4e9c-84b5-3376e4d03bcd" providerId="ADAL" clId="{F8364790-33CA-4DA5-8E29-B497E043273C}" dt="2025-03-31T04:03:03.626" v="14280" actId="1035"/>
          <ac:spMkLst>
            <pc:docMk/>
            <pc:sldMk cId="3920230195" sldId="4667"/>
            <ac:spMk id="2" creationId="{56B5DFC4-6A6A-E29F-F190-D186F84E3FC4}"/>
          </ac:spMkLst>
        </pc:spChg>
        <pc:spChg chg="add mod">
          <ac:chgData name="Lo Ker Ching" userId="6ace15fb-163e-4e9c-84b5-3376e4d03bcd" providerId="ADAL" clId="{F8364790-33CA-4DA5-8E29-B497E043273C}" dt="2025-03-31T04:03:06.977" v="14281" actId="1076"/>
          <ac:spMkLst>
            <pc:docMk/>
            <pc:sldMk cId="3920230195" sldId="4667"/>
            <ac:spMk id="12" creationId="{1904995A-D3DF-5EAB-4045-3F41528EEE88}"/>
          </ac:spMkLst>
        </pc:spChg>
        <pc:spChg chg="add mod">
          <ac:chgData name="Lo Ker Ching" userId="6ace15fb-163e-4e9c-84b5-3376e4d03bcd" providerId="ADAL" clId="{F8364790-33CA-4DA5-8E29-B497E043273C}" dt="2025-03-31T04:03:15.420" v="14283" actId="1076"/>
          <ac:spMkLst>
            <pc:docMk/>
            <pc:sldMk cId="3920230195" sldId="4667"/>
            <ac:spMk id="13" creationId="{7413CF3B-6242-C757-2BDD-6D40305837B5}"/>
          </ac:spMkLst>
        </pc:spChg>
        <pc:picChg chg="add mod modCrop">
          <ac:chgData name="Lo Ker Ching" userId="6ace15fb-163e-4e9c-84b5-3376e4d03bcd" providerId="ADAL" clId="{F8364790-33CA-4DA5-8E29-B497E043273C}" dt="2025-03-31T04:03:09.291" v="14282" actId="1076"/>
          <ac:picMkLst>
            <pc:docMk/>
            <pc:sldMk cId="3920230195" sldId="4667"/>
            <ac:picMk id="9" creationId="{ACC94B06-B3BB-E491-E6BE-6FBA91E4F6F1}"/>
          </ac:picMkLst>
        </pc:picChg>
        <pc:picChg chg="add mod modCrop">
          <ac:chgData name="Lo Ker Ching" userId="6ace15fb-163e-4e9c-84b5-3376e4d03bcd" providerId="ADAL" clId="{F8364790-33CA-4DA5-8E29-B497E043273C}" dt="2025-03-31T04:03:01.415" v="14277" actId="1076"/>
          <ac:picMkLst>
            <pc:docMk/>
            <pc:sldMk cId="3920230195" sldId="4667"/>
            <ac:picMk id="11" creationId="{083195F9-A38B-F7CC-66EB-A99DBD4D4657}"/>
          </ac:picMkLst>
        </pc:picChg>
      </pc:sldChg>
      <pc:sldChg chg="addSp delSp modSp new mod">
        <pc:chgData name="Lo Ker Ching" userId="6ace15fb-163e-4e9c-84b5-3376e4d03bcd" providerId="ADAL" clId="{F8364790-33CA-4DA5-8E29-B497E043273C}" dt="2025-03-31T04:03:49.105" v="14296" actId="113"/>
        <pc:sldMkLst>
          <pc:docMk/>
          <pc:sldMk cId="3038256903" sldId="4668"/>
        </pc:sldMkLst>
        <pc:spChg chg="mod">
          <ac:chgData name="Lo Ker Ching" userId="6ace15fb-163e-4e9c-84b5-3376e4d03bcd" providerId="ADAL" clId="{F8364790-33CA-4DA5-8E29-B497E043273C}" dt="2025-03-31T04:03:35.477" v="14295" actId="1036"/>
          <ac:spMkLst>
            <pc:docMk/>
            <pc:sldMk cId="3038256903" sldId="4668"/>
            <ac:spMk id="2" creationId="{D80A1D45-BE4A-9A9C-C534-B87FD02DFBA8}"/>
          </ac:spMkLst>
        </pc:spChg>
        <pc:graphicFrameChg chg="add mod">
          <ac:chgData name="Lo Ker Ching" userId="6ace15fb-163e-4e9c-84b5-3376e4d03bcd" providerId="ADAL" clId="{F8364790-33CA-4DA5-8E29-B497E043273C}" dt="2025-03-31T04:03:31.908" v="14285" actId="1076"/>
          <ac:graphicFrameMkLst>
            <pc:docMk/>
            <pc:sldMk cId="3038256903" sldId="4668"/>
            <ac:graphicFrameMk id="3" creationId="{B5AE7160-214A-1873-61D4-2BFCFA68DE27}"/>
          </ac:graphicFrameMkLst>
        </pc:graphicFrameChg>
        <pc:graphicFrameChg chg="add mod modGraphic">
          <ac:chgData name="Lo Ker Ching" userId="6ace15fb-163e-4e9c-84b5-3376e4d03bcd" providerId="ADAL" clId="{F8364790-33CA-4DA5-8E29-B497E043273C}" dt="2025-03-31T04:03:49.105" v="14296" actId="113"/>
          <ac:graphicFrameMkLst>
            <pc:docMk/>
            <pc:sldMk cId="3038256903" sldId="4668"/>
            <ac:graphicFrameMk id="6" creationId="{B1CF5CB8-051E-6885-3171-DEA8C6B5057B}"/>
          </ac:graphicFrameMkLst>
        </pc:graphicFrameChg>
      </pc:sldChg>
      <pc:sldChg chg="addSp delSp modSp new mod ord modShow">
        <pc:chgData name="Lo Ker Ching" userId="6ace15fb-163e-4e9c-84b5-3376e4d03bcd" providerId="ADAL" clId="{F8364790-33CA-4DA5-8E29-B497E043273C}" dt="2025-04-09T07:42:38.685" v="21972" actId="729"/>
        <pc:sldMkLst>
          <pc:docMk/>
          <pc:sldMk cId="681883719" sldId="4669"/>
        </pc:sldMkLst>
        <pc:spChg chg="add mod">
          <ac:chgData name="Lo Ker Ching" userId="6ace15fb-163e-4e9c-84b5-3376e4d03bcd" providerId="ADAL" clId="{F8364790-33CA-4DA5-8E29-B497E043273C}" dt="2025-03-24T02:27:50.062" v="9526" actId="20577"/>
          <ac:spMkLst>
            <pc:docMk/>
            <pc:sldMk cId="681883719" sldId="4669"/>
            <ac:spMk id="8" creationId="{B95F0593-8391-3463-BD78-645EDF2D3C10}"/>
          </ac:spMkLst>
        </pc:spChg>
        <pc:picChg chg="add mod">
          <ac:chgData name="Lo Ker Ching" userId="6ace15fb-163e-4e9c-84b5-3376e4d03bcd" providerId="ADAL" clId="{F8364790-33CA-4DA5-8E29-B497E043273C}" dt="2025-03-24T02:28:58.549" v="9542" actId="1076"/>
          <ac:picMkLst>
            <pc:docMk/>
            <pc:sldMk cId="681883719" sldId="4669"/>
            <ac:picMk id="10" creationId="{8F031460-68D1-98B0-71C1-547890BBD51F}"/>
          </ac:picMkLst>
        </pc:picChg>
        <pc:picChg chg="add mod">
          <ac:chgData name="Lo Ker Ching" userId="6ace15fb-163e-4e9c-84b5-3376e4d03bcd" providerId="ADAL" clId="{F8364790-33CA-4DA5-8E29-B497E043273C}" dt="2025-03-24T02:28:56.464" v="9541" actId="1076"/>
          <ac:picMkLst>
            <pc:docMk/>
            <pc:sldMk cId="681883719" sldId="4669"/>
            <ac:picMk id="12" creationId="{C9175DAD-DD2D-1461-867E-DED9950E3C3E}"/>
          </ac:picMkLst>
        </pc:picChg>
      </pc:sldChg>
      <pc:sldChg chg="addSp delSp modSp add del mod">
        <pc:chgData name="Lo Ker Ching" userId="6ace15fb-163e-4e9c-84b5-3376e4d03bcd" providerId="ADAL" clId="{F8364790-33CA-4DA5-8E29-B497E043273C}" dt="2025-03-24T02:31:43.602" v="9587" actId="47"/>
        <pc:sldMkLst>
          <pc:docMk/>
          <pc:sldMk cId="3725688716" sldId="4670"/>
        </pc:sldMkLst>
      </pc:sldChg>
      <pc:sldChg chg="addSp delSp modSp add mod modShow">
        <pc:chgData name="Lo Ker Ching" userId="6ace15fb-163e-4e9c-84b5-3376e4d03bcd" providerId="ADAL" clId="{F8364790-33CA-4DA5-8E29-B497E043273C}" dt="2025-04-09T07:42:41.708" v="21973" actId="729"/>
        <pc:sldMkLst>
          <pc:docMk/>
          <pc:sldMk cId="619602189" sldId="4671"/>
        </pc:sldMkLst>
        <pc:spChg chg="mod">
          <ac:chgData name="Lo Ker Ching" userId="6ace15fb-163e-4e9c-84b5-3376e4d03bcd" providerId="ADAL" clId="{F8364790-33CA-4DA5-8E29-B497E043273C}" dt="2025-03-24T02:30:47.840" v="9569" actId="20577"/>
          <ac:spMkLst>
            <pc:docMk/>
            <pc:sldMk cId="619602189" sldId="4671"/>
            <ac:spMk id="8" creationId="{3578FF81-EE2D-B5E6-7401-AB1908FFBC2E}"/>
          </ac:spMkLst>
        </pc:spChg>
        <pc:picChg chg="add mod">
          <ac:chgData name="Lo Ker Ching" userId="6ace15fb-163e-4e9c-84b5-3376e4d03bcd" providerId="ADAL" clId="{F8364790-33CA-4DA5-8E29-B497E043273C}" dt="2025-03-24T02:31:08.315" v="9576" actId="1076"/>
          <ac:picMkLst>
            <pc:docMk/>
            <pc:sldMk cId="619602189" sldId="4671"/>
            <ac:picMk id="2" creationId="{6C5D7C86-5CE2-382B-02B2-F0CF17946B52}"/>
          </ac:picMkLst>
        </pc:picChg>
        <pc:picChg chg="add mod modCrop">
          <ac:chgData name="Lo Ker Ching" userId="6ace15fb-163e-4e9c-84b5-3376e4d03bcd" providerId="ADAL" clId="{F8364790-33CA-4DA5-8E29-B497E043273C}" dt="2025-03-24T02:31:40.503" v="9586" actId="1076"/>
          <ac:picMkLst>
            <pc:docMk/>
            <pc:sldMk cId="619602189" sldId="4671"/>
            <ac:picMk id="7" creationId="{1F8269AC-BA5F-A2F9-31A0-825FBFDD29A0}"/>
          </ac:picMkLst>
        </pc:picChg>
      </pc:sldChg>
      <pc:sldChg chg="addSp delSp modSp add mod modShow">
        <pc:chgData name="Lo Ker Ching" userId="6ace15fb-163e-4e9c-84b5-3376e4d03bcd" providerId="ADAL" clId="{F8364790-33CA-4DA5-8E29-B497E043273C}" dt="2025-04-09T07:42:43.597" v="21974" actId="729"/>
        <pc:sldMkLst>
          <pc:docMk/>
          <pc:sldMk cId="305873798" sldId="4672"/>
        </pc:sldMkLst>
        <pc:spChg chg="mod">
          <ac:chgData name="Lo Ker Ching" userId="6ace15fb-163e-4e9c-84b5-3376e4d03bcd" providerId="ADAL" clId="{F8364790-33CA-4DA5-8E29-B497E043273C}" dt="2025-03-24T02:31:51.195" v="9590" actId="20577"/>
          <ac:spMkLst>
            <pc:docMk/>
            <pc:sldMk cId="305873798" sldId="4672"/>
            <ac:spMk id="8" creationId="{B73C7101-87E9-A9E5-9D61-28F59EDA9350}"/>
          </ac:spMkLst>
        </pc:spChg>
        <pc:picChg chg="add mod">
          <ac:chgData name="Lo Ker Ching" userId="6ace15fb-163e-4e9c-84b5-3376e4d03bcd" providerId="ADAL" clId="{F8364790-33CA-4DA5-8E29-B497E043273C}" dt="2025-03-24T02:32:39.939" v="9598" actId="1076"/>
          <ac:picMkLst>
            <pc:docMk/>
            <pc:sldMk cId="305873798" sldId="4672"/>
            <ac:picMk id="6" creationId="{8AE2C619-B17E-23A0-3BD6-AC54B1F49785}"/>
          </ac:picMkLst>
        </pc:picChg>
        <pc:picChg chg="add mod">
          <ac:chgData name="Lo Ker Ching" userId="6ace15fb-163e-4e9c-84b5-3376e4d03bcd" providerId="ADAL" clId="{F8364790-33CA-4DA5-8E29-B497E043273C}" dt="2025-03-24T02:33:06.476" v="9605" actId="14100"/>
          <ac:picMkLst>
            <pc:docMk/>
            <pc:sldMk cId="305873798" sldId="4672"/>
            <ac:picMk id="10" creationId="{94179FCA-969B-0E85-37DF-EF5D135E3756}"/>
          </ac:picMkLst>
        </pc:picChg>
      </pc:sldChg>
      <pc:sldChg chg="addSp delSp modSp new del mod ord">
        <pc:chgData name="Lo Ker Ching" userId="6ace15fb-163e-4e9c-84b5-3376e4d03bcd" providerId="ADAL" clId="{F8364790-33CA-4DA5-8E29-B497E043273C}" dt="2025-04-09T07:52:43.337" v="22395" actId="2696"/>
        <pc:sldMkLst>
          <pc:docMk/>
          <pc:sldMk cId="4155091703" sldId="4673"/>
        </pc:sldMkLst>
      </pc:sldChg>
      <pc:sldChg chg="modSp new del mod">
        <pc:chgData name="Lo Ker Ching" userId="6ace15fb-163e-4e9c-84b5-3376e4d03bcd" providerId="ADAL" clId="{F8364790-33CA-4DA5-8E29-B497E043273C}" dt="2025-03-27T02:32:56.830" v="11457" actId="47"/>
        <pc:sldMkLst>
          <pc:docMk/>
          <pc:sldMk cId="1398304898" sldId="4674"/>
        </pc:sldMkLst>
      </pc:sldChg>
      <pc:sldChg chg="addSp delSp modSp new mod ord">
        <pc:chgData name="Lo Ker Ching" userId="6ace15fb-163e-4e9c-84b5-3376e4d03bcd" providerId="ADAL" clId="{F8364790-33CA-4DA5-8E29-B497E043273C}" dt="2025-04-09T03:55:41.988" v="21467" actId="20577"/>
        <pc:sldMkLst>
          <pc:docMk/>
          <pc:sldMk cId="2313680662" sldId="4675"/>
        </pc:sldMkLst>
        <pc:spChg chg="mod">
          <ac:chgData name="Lo Ker Ching" userId="6ace15fb-163e-4e9c-84b5-3376e4d03bcd" providerId="ADAL" clId="{F8364790-33CA-4DA5-8E29-B497E043273C}" dt="2025-03-27T02:21:21.190" v="10692" actId="20577"/>
          <ac:spMkLst>
            <pc:docMk/>
            <pc:sldMk cId="2313680662" sldId="4675"/>
            <ac:spMk id="2" creationId="{63A34B57-3FA1-AF8C-9470-7C92ADB3F37F}"/>
          </ac:spMkLst>
        </pc:spChg>
        <pc:spChg chg="add mod">
          <ac:chgData name="Lo Ker Ching" userId="6ace15fb-163e-4e9c-84b5-3376e4d03bcd" providerId="ADAL" clId="{F8364790-33CA-4DA5-8E29-B497E043273C}" dt="2025-03-27T02:32:30.575" v="11456" actId="20577"/>
          <ac:spMkLst>
            <pc:docMk/>
            <pc:sldMk cId="2313680662" sldId="4675"/>
            <ac:spMk id="7" creationId="{C4404EB2-E325-0748-E523-C5CC560582A7}"/>
          </ac:spMkLst>
        </pc:spChg>
        <pc:graphicFrameChg chg="add mod ord modGraphic">
          <ac:chgData name="Lo Ker Ching" userId="6ace15fb-163e-4e9c-84b5-3376e4d03bcd" providerId="ADAL" clId="{F8364790-33CA-4DA5-8E29-B497E043273C}" dt="2025-04-09T03:55:41.988" v="21467" actId="20577"/>
          <ac:graphicFrameMkLst>
            <pc:docMk/>
            <pc:sldMk cId="2313680662" sldId="4675"/>
            <ac:graphicFrameMk id="6" creationId="{7B9FCDDA-1F9C-A3A7-56DE-13118607B642}"/>
          </ac:graphicFrameMkLst>
        </pc:graphicFrameChg>
      </pc:sldChg>
      <pc:sldChg chg="modSp add del mod">
        <pc:chgData name="Lo Ker Ching" userId="6ace15fb-163e-4e9c-84b5-3376e4d03bcd" providerId="ADAL" clId="{F8364790-33CA-4DA5-8E29-B497E043273C}" dt="2025-04-09T07:43:24.364" v="21976" actId="47"/>
        <pc:sldMkLst>
          <pc:docMk/>
          <pc:sldMk cId="1345732771" sldId="4676"/>
        </pc:sldMkLst>
        <pc:spChg chg="mod">
          <ac:chgData name="Lo Ker Ching" userId="6ace15fb-163e-4e9c-84b5-3376e4d03bcd" providerId="ADAL" clId="{F8364790-33CA-4DA5-8E29-B497E043273C}" dt="2025-04-09T02:57:07.667" v="20035" actId="113"/>
          <ac:spMkLst>
            <pc:docMk/>
            <pc:sldMk cId="1345732771" sldId="4676"/>
            <ac:spMk id="6" creationId="{BA83FDE6-8839-AACE-D29F-D40C5ABA2A1F}"/>
          </ac:spMkLst>
        </pc:spChg>
      </pc:sldChg>
      <pc:sldChg chg="addSp delSp modSp new mod">
        <pc:chgData name="Lo Ker Ching" userId="6ace15fb-163e-4e9c-84b5-3376e4d03bcd" providerId="ADAL" clId="{F8364790-33CA-4DA5-8E29-B497E043273C}" dt="2025-03-31T04:24:00.238" v="14654" actId="20577"/>
        <pc:sldMkLst>
          <pc:docMk/>
          <pc:sldMk cId="179123692" sldId="4677"/>
        </pc:sldMkLst>
        <pc:spChg chg="mod">
          <ac:chgData name="Lo Ker Ching" userId="6ace15fb-163e-4e9c-84b5-3376e4d03bcd" providerId="ADAL" clId="{F8364790-33CA-4DA5-8E29-B497E043273C}" dt="2025-03-31T04:24:00.238" v="14654" actId="20577"/>
          <ac:spMkLst>
            <pc:docMk/>
            <pc:sldMk cId="179123692" sldId="4677"/>
            <ac:spMk id="2" creationId="{E31901B0-0C06-C503-F019-23FAFCD6DE39}"/>
          </ac:spMkLst>
        </pc:spChg>
        <pc:graphicFrameChg chg="add mod modGraphic">
          <ac:chgData name="Lo Ker Ching" userId="6ace15fb-163e-4e9c-84b5-3376e4d03bcd" providerId="ADAL" clId="{F8364790-33CA-4DA5-8E29-B497E043273C}" dt="2025-03-31T04:16:21.002" v="14498" actId="207"/>
          <ac:graphicFrameMkLst>
            <pc:docMk/>
            <pc:sldMk cId="179123692" sldId="4677"/>
            <ac:graphicFrameMk id="6" creationId="{D5B1D9A3-4DD4-F227-CDDA-6F7E9C00FF9E}"/>
          </ac:graphicFrameMkLst>
        </pc:graphicFrameChg>
        <pc:graphicFrameChg chg="add mod modGraphic">
          <ac:chgData name="Lo Ker Ching" userId="6ace15fb-163e-4e9c-84b5-3376e4d03bcd" providerId="ADAL" clId="{F8364790-33CA-4DA5-8E29-B497E043273C}" dt="2025-03-27T02:49:45.432" v="11855" actId="1076"/>
          <ac:graphicFrameMkLst>
            <pc:docMk/>
            <pc:sldMk cId="179123692" sldId="4677"/>
            <ac:graphicFrameMk id="8" creationId="{924DEF18-25A5-3C1C-612A-A2AD619DED5D}"/>
          </ac:graphicFrameMkLst>
        </pc:graphicFrameChg>
        <pc:graphicFrameChg chg="add mod modGraphic">
          <ac:chgData name="Lo Ker Ching" userId="6ace15fb-163e-4e9c-84b5-3376e4d03bcd" providerId="ADAL" clId="{F8364790-33CA-4DA5-8E29-B497E043273C}" dt="2025-03-31T04:16:29.304" v="14501" actId="207"/>
          <ac:graphicFrameMkLst>
            <pc:docMk/>
            <pc:sldMk cId="179123692" sldId="4677"/>
            <ac:graphicFrameMk id="9" creationId="{19B11318-CCCF-6B87-BFE6-2D0239A9ABCC}"/>
          </ac:graphicFrameMkLst>
        </pc:graphicFrameChg>
      </pc:sldChg>
      <pc:sldChg chg="new del">
        <pc:chgData name="Lo Ker Ching" userId="6ace15fb-163e-4e9c-84b5-3376e4d03bcd" providerId="ADAL" clId="{F8364790-33CA-4DA5-8E29-B497E043273C}" dt="2025-03-27T02:34:20.348" v="11506" actId="47"/>
        <pc:sldMkLst>
          <pc:docMk/>
          <pc:sldMk cId="2158516488" sldId="4677"/>
        </pc:sldMkLst>
      </pc:sldChg>
      <pc:sldChg chg="addSp modSp add mod">
        <pc:chgData name="Lo Ker Ching" userId="6ace15fb-163e-4e9c-84b5-3376e4d03bcd" providerId="ADAL" clId="{F8364790-33CA-4DA5-8E29-B497E043273C}" dt="2025-03-31T04:20:25.076" v="14564"/>
        <pc:sldMkLst>
          <pc:docMk/>
          <pc:sldMk cId="4285395889" sldId="4678"/>
        </pc:sldMkLst>
        <pc:spChg chg="mod">
          <ac:chgData name="Lo Ker Ching" userId="6ace15fb-163e-4e9c-84b5-3376e4d03bcd" providerId="ADAL" clId="{F8364790-33CA-4DA5-8E29-B497E043273C}" dt="2025-03-27T02:37:58.629" v="11676" actId="20577"/>
          <ac:spMkLst>
            <pc:docMk/>
            <pc:sldMk cId="4285395889" sldId="4678"/>
            <ac:spMk id="9" creationId="{64DC98F5-5DA7-4D80-1D98-A64E756D919C}"/>
          </ac:spMkLst>
        </pc:spChg>
        <pc:spChg chg="mod">
          <ac:chgData name="Lo Ker Ching" userId="6ace15fb-163e-4e9c-84b5-3376e4d03bcd" providerId="ADAL" clId="{F8364790-33CA-4DA5-8E29-B497E043273C}" dt="2025-03-27T10:50:36.470" v="12047" actId="20577"/>
          <ac:spMkLst>
            <pc:docMk/>
            <pc:sldMk cId="4285395889" sldId="4678"/>
            <ac:spMk id="16" creationId="{E5D73501-47F3-1B6E-3525-EAC1BFA2305E}"/>
          </ac:spMkLst>
        </pc:spChg>
      </pc:sldChg>
      <pc:sldChg chg="addSp delSp modSp new mod ord">
        <pc:chgData name="Lo Ker Ching" userId="6ace15fb-163e-4e9c-84b5-3376e4d03bcd" providerId="ADAL" clId="{F8364790-33CA-4DA5-8E29-B497E043273C}" dt="2025-04-01T07:54:10.470" v="15926" actId="1076"/>
        <pc:sldMkLst>
          <pc:docMk/>
          <pc:sldMk cId="3551224305" sldId="4679"/>
        </pc:sldMkLst>
        <pc:spChg chg="mod">
          <ac:chgData name="Lo Ker Ching" userId="6ace15fb-163e-4e9c-84b5-3376e4d03bcd" providerId="ADAL" clId="{F8364790-33CA-4DA5-8E29-B497E043273C}" dt="2025-04-01T07:54:01.754" v="15925" actId="20577"/>
          <ac:spMkLst>
            <pc:docMk/>
            <pc:sldMk cId="3551224305" sldId="4679"/>
            <ac:spMk id="2" creationId="{4D6A0577-74AA-32BA-DA2F-18C8B8E494BA}"/>
          </ac:spMkLst>
        </pc:spChg>
        <pc:graphicFrameChg chg="add mod">
          <ac:chgData name="Lo Ker Ching" userId="6ace15fb-163e-4e9c-84b5-3376e4d03bcd" providerId="ADAL" clId="{F8364790-33CA-4DA5-8E29-B497E043273C}" dt="2025-04-01T07:54:10.470" v="15926" actId="1076"/>
          <ac:graphicFrameMkLst>
            <pc:docMk/>
            <pc:sldMk cId="3551224305" sldId="4679"/>
            <ac:graphicFrameMk id="6" creationId="{AFDDA0C8-9575-81A9-D9EF-FF1FAF516014}"/>
          </ac:graphicFrameMkLst>
        </pc:graphicFrameChg>
      </pc:sldChg>
      <pc:sldChg chg="addSp delSp modSp add mod">
        <pc:chgData name="Lo Ker Ching" userId="6ace15fb-163e-4e9c-84b5-3376e4d03bcd" providerId="ADAL" clId="{F8364790-33CA-4DA5-8E29-B497E043273C}" dt="2025-03-31T04:18:45.652" v="14552" actId="20577"/>
        <pc:sldMkLst>
          <pc:docMk/>
          <pc:sldMk cId="1209424369" sldId="4680"/>
        </pc:sldMkLst>
        <pc:spChg chg="mod">
          <ac:chgData name="Lo Ker Ching" userId="6ace15fb-163e-4e9c-84b5-3376e4d03bcd" providerId="ADAL" clId="{F8364790-33CA-4DA5-8E29-B497E043273C}" dt="2025-03-31T04:18:45.652" v="14552" actId="20577"/>
          <ac:spMkLst>
            <pc:docMk/>
            <pc:sldMk cId="1209424369" sldId="4680"/>
            <ac:spMk id="10" creationId="{AB06397A-A4EF-3CD3-0FB5-868538658B7E}"/>
          </ac:spMkLst>
        </pc:spChg>
        <pc:picChg chg="add mod">
          <ac:chgData name="Lo Ker Ching" userId="6ace15fb-163e-4e9c-84b5-3376e4d03bcd" providerId="ADAL" clId="{F8364790-33CA-4DA5-8E29-B497E043273C}" dt="2025-03-27T04:03:38.595" v="11930" actId="1036"/>
          <ac:picMkLst>
            <pc:docMk/>
            <pc:sldMk cId="1209424369" sldId="4680"/>
            <ac:picMk id="6" creationId="{EAFDCC2C-4217-B340-0896-16A7271984B2}"/>
          </ac:picMkLst>
        </pc:picChg>
        <pc:picChg chg="add mod">
          <ac:chgData name="Lo Ker Ching" userId="6ace15fb-163e-4e9c-84b5-3376e4d03bcd" providerId="ADAL" clId="{F8364790-33CA-4DA5-8E29-B497E043273C}" dt="2025-03-27T10:40:09.909" v="11962" actId="1036"/>
          <ac:picMkLst>
            <pc:docMk/>
            <pc:sldMk cId="1209424369" sldId="4680"/>
            <ac:picMk id="9" creationId="{370C7C13-53F7-5836-4398-29D8BC18CE4E}"/>
          </ac:picMkLst>
        </pc:picChg>
      </pc:sldChg>
      <pc:sldChg chg="modSp add mod">
        <pc:chgData name="Lo Ker Ching" userId="6ace15fb-163e-4e9c-84b5-3376e4d03bcd" providerId="ADAL" clId="{F8364790-33CA-4DA5-8E29-B497E043273C}" dt="2025-03-31T04:38:55.546" v="15005" actId="20577"/>
        <pc:sldMkLst>
          <pc:docMk/>
          <pc:sldMk cId="2517887261" sldId="4681"/>
        </pc:sldMkLst>
        <pc:spChg chg="mod">
          <ac:chgData name="Lo Ker Ching" userId="6ace15fb-163e-4e9c-84b5-3376e4d03bcd" providerId="ADAL" clId="{F8364790-33CA-4DA5-8E29-B497E043273C}" dt="2025-03-31T04:38:55.546" v="15005" actId="20577"/>
          <ac:spMkLst>
            <pc:docMk/>
            <pc:sldMk cId="2517887261" sldId="4681"/>
            <ac:spMk id="2" creationId="{547D31AF-5C30-2E21-3A59-B2C284526B40}"/>
          </ac:spMkLst>
        </pc:spChg>
        <pc:spChg chg="mod">
          <ac:chgData name="Lo Ker Ching" userId="6ace15fb-163e-4e9c-84b5-3376e4d03bcd" providerId="ADAL" clId="{F8364790-33CA-4DA5-8E29-B497E043273C}" dt="2025-03-27T10:48:21.641" v="12005" actId="20577"/>
          <ac:spMkLst>
            <pc:docMk/>
            <pc:sldMk cId="2517887261" sldId="4681"/>
            <ac:spMk id="3" creationId="{F75C539F-DF94-6B85-8745-0B6987D9525F}"/>
          </ac:spMkLst>
        </pc:spChg>
      </pc:sldChg>
      <pc:sldChg chg="addSp delSp modSp new mod">
        <pc:chgData name="Lo Ker Ching" userId="6ace15fb-163e-4e9c-84b5-3376e4d03bcd" providerId="ADAL" clId="{F8364790-33CA-4DA5-8E29-B497E043273C}" dt="2025-03-31T04:26:32.538" v="14687" actId="20577"/>
        <pc:sldMkLst>
          <pc:docMk/>
          <pc:sldMk cId="2924272779" sldId="4682"/>
        </pc:sldMkLst>
        <pc:spChg chg="mod">
          <ac:chgData name="Lo Ker Ching" userId="6ace15fb-163e-4e9c-84b5-3376e4d03bcd" providerId="ADAL" clId="{F8364790-33CA-4DA5-8E29-B497E043273C}" dt="2025-03-31T04:24:41.220" v="14679" actId="20577"/>
          <ac:spMkLst>
            <pc:docMk/>
            <pc:sldMk cId="2924272779" sldId="4682"/>
            <ac:spMk id="2" creationId="{452EBA13-6111-F753-916A-66243D0E7E64}"/>
          </ac:spMkLst>
        </pc:spChg>
        <pc:graphicFrameChg chg="add mod modGraphic">
          <ac:chgData name="Lo Ker Ching" userId="6ace15fb-163e-4e9c-84b5-3376e4d03bcd" providerId="ADAL" clId="{F8364790-33CA-4DA5-8E29-B497E043273C}" dt="2025-03-31T04:26:32.538" v="14687" actId="20577"/>
          <ac:graphicFrameMkLst>
            <pc:docMk/>
            <pc:sldMk cId="2924272779" sldId="4682"/>
            <ac:graphicFrameMk id="7" creationId="{B5AEF783-446E-856B-2A91-2AC1DE199960}"/>
          </ac:graphicFrameMkLst>
        </pc:graphicFrameChg>
      </pc:sldChg>
      <pc:sldChg chg="addSp delSp modSp new mod ord">
        <pc:chgData name="Lo Ker Ching" userId="6ace15fb-163e-4e9c-84b5-3376e4d03bcd" providerId="ADAL" clId="{F8364790-33CA-4DA5-8E29-B497E043273C}" dt="2025-04-02T04:23:24.852" v="16545" actId="27918"/>
        <pc:sldMkLst>
          <pc:docMk/>
          <pc:sldMk cId="1854036159" sldId="4683"/>
        </pc:sldMkLst>
        <pc:spChg chg="mod">
          <ac:chgData name="Lo Ker Ching" userId="6ace15fb-163e-4e9c-84b5-3376e4d03bcd" providerId="ADAL" clId="{F8364790-33CA-4DA5-8E29-B497E043273C}" dt="2025-04-01T07:54:24.259" v="15952" actId="20577"/>
          <ac:spMkLst>
            <pc:docMk/>
            <pc:sldMk cId="1854036159" sldId="4683"/>
            <ac:spMk id="2" creationId="{11BADEC8-ACD9-386F-7C5B-C994AF70E21E}"/>
          </ac:spMkLst>
        </pc:spChg>
        <pc:graphicFrameChg chg="add mod">
          <ac:chgData name="Lo Ker Ching" userId="6ace15fb-163e-4e9c-84b5-3376e4d03bcd" providerId="ADAL" clId="{F8364790-33CA-4DA5-8E29-B497E043273C}" dt="2025-04-01T07:54:29.742" v="15953" actId="1076"/>
          <ac:graphicFrameMkLst>
            <pc:docMk/>
            <pc:sldMk cId="1854036159" sldId="4683"/>
            <ac:graphicFrameMk id="6" creationId="{91FE8A63-3CDE-5618-0E4E-FA5FF68F5542}"/>
          </ac:graphicFrameMkLst>
        </pc:graphicFrameChg>
      </pc:sldChg>
      <pc:sldChg chg="modSp add mod ord">
        <pc:chgData name="Lo Ker Ching" userId="6ace15fb-163e-4e9c-84b5-3376e4d03bcd" providerId="ADAL" clId="{F8364790-33CA-4DA5-8E29-B497E043273C}" dt="2025-04-09T07:59:14.572" v="22693" actId="255"/>
        <pc:sldMkLst>
          <pc:docMk/>
          <pc:sldMk cId="1579280977" sldId="4684"/>
        </pc:sldMkLst>
        <pc:spChg chg="mod">
          <ac:chgData name="Lo Ker Ching" userId="6ace15fb-163e-4e9c-84b5-3376e4d03bcd" providerId="ADAL" clId="{F8364790-33CA-4DA5-8E29-B497E043273C}" dt="2025-03-31T04:38:33.742" v="14996" actId="20577"/>
          <ac:spMkLst>
            <pc:docMk/>
            <pc:sldMk cId="1579280977" sldId="4684"/>
            <ac:spMk id="2" creationId="{12FABC1B-6CCE-8989-7D91-0AB9E389A571}"/>
          </ac:spMkLst>
        </pc:spChg>
        <pc:spChg chg="mod">
          <ac:chgData name="Lo Ker Ching" userId="6ace15fb-163e-4e9c-84b5-3376e4d03bcd" providerId="ADAL" clId="{F8364790-33CA-4DA5-8E29-B497E043273C}" dt="2025-04-09T07:59:14.572" v="22693" actId="255"/>
          <ac:spMkLst>
            <pc:docMk/>
            <pc:sldMk cId="1579280977" sldId="4684"/>
            <ac:spMk id="3" creationId="{54EB1CBC-8A5B-F72D-3D19-3832902B0C11}"/>
          </ac:spMkLst>
        </pc:spChg>
      </pc:sldChg>
      <pc:sldChg chg="modSp add mod">
        <pc:chgData name="Lo Ker Ching" userId="6ace15fb-163e-4e9c-84b5-3376e4d03bcd" providerId="ADAL" clId="{F8364790-33CA-4DA5-8E29-B497E043273C}" dt="2025-03-31T04:40:50.893" v="15024" actId="20577"/>
        <pc:sldMkLst>
          <pc:docMk/>
          <pc:sldMk cId="3378269041" sldId="4685"/>
        </pc:sldMkLst>
        <pc:spChg chg="mod">
          <ac:chgData name="Lo Ker Ching" userId="6ace15fb-163e-4e9c-84b5-3376e4d03bcd" providerId="ADAL" clId="{F8364790-33CA-4DA5-8E29-B497E043273C}" dt="2025-03-31T04:40:50.893" v="15024" actId="20577"/>
          <ac:spMkLst>
            <pc:docMk/>
            <pc:sldMk cId="3378269041" sldId="4685"/>
            <ac:spMk id="2" creationId="{6D82DB26-8CAE-F5AB-93E5-C1A58D00DCF1}"/>
          </ac:spMkLst>
        </pc:spChg>
        <pc:spChg chg="mod">
          <ac:chgData name="Lo Ker Ching" userId="6ace15fb-163e-4e9c-84b5-3376e4d03bcd" providerId="ADAL" clId="{F8364790-33CA-4DA5-8E29-B497E043273C}" dt="2025-03-28T08:11:30.694" v="12337" actId="20577"/>
          <ac:spMkLst>
            <pc:docMk/>
            <pc:sldMk cId="3378269041" sldId="4685"/>
            <ac:spMk id="3" creationId="{F6B108FD-BABA-E669-E2C6-9CD2EF5EA71A}"/>
          </ac:spMkLst>
        </pc:spChg>
      </pc:sldChg>
      <pc:sldChg chg="addSp delSp modSp new mod">
        <pc:chgData name="Lo Ker Ching" userId="6ace15fb-163e-4e9c-84b5-3376e4d03bcd" providerId="ADAL" clId="{F8364790-33CA-4DA5-8E29-B497E043273C}" dt="2025-04-01T07:58:36.908" v="16027" actId="1076"/>
        <pc:sldMkLst>
          <pc:docMk/>
          <pc:sldMk cId="1811322595" sldId="4686"/>
        </pc:sldMkLst>
        <pc:spChg chg="mod">
          <ac:chgData name="Lo Ker Ching" userId="6ace15fb-163e-4e9c-84b5-3376e4d03bcd" providerId="ADAL" clId="{F8364790-33CA-4DA5-8E29-B497E043273C}" dt="2025-04-01T07:58:30.477" v="16026" actId="1036"/>
          <ac:spMkLst>
            <pc:docMk/>
            <pc:sldMk cId="1811322595" sldId="4686"/>
            <ac:spMk id="2" creationId="{06365346-7A6A-CCCF-5438-EED194943BF4}"/>
          </ac:spMkLst>
        </pc:spChg>
        <pc:graphicFrameChg chg="add mod modGraphic">
          <ac:chgData name="Lo Ker Ching" userId="6ace15fb-163e-4e9c-84b5-3376e4d03bcd" providerId="ADAL" clId="{F8364790-33CA-4DA5-8E29-B497E043273C}" dt="2025-04-01T07:58:36.908" v="16027" actId="1076"/>
          <ac:graphicFrameMkLst>
            <pc:docMk/>
            <pc:sldMk cId="1811322595" sldId="4686"/>
            <ac:graphicFrameMk id="3" creationId="{84B675F4-78DD-B73E-7F8C-57918FE95489}"/>
          </ac:graphicFrameMkLst>
        </pc:graphicFrameChg>
        <pc:graphicFrameChg chg="add mod modGraphic">
          <ac:chgData name="Lo Ker Ching" userId="6ace15fb-163e-4e9c-84b5-3376e4d03bcd" providerId="ADAL" clId="{F8364790-33CA-4DA5-8E29-B497E043273C}" dt="2025-04-01T07:58:13.826" v="16019" actId="1076"/>
          <ac:graphicFrameMkLst>
            <pc:docMk/>
            <pc:sldMk cId="1811322595" sldId="4686"/>
            <ac:graphicFrameMk id="7" creationId="{FFAF0ACD-79FC-4A2E-8DB0-985675A4E146}"/>
          </ac:graphicFrameMkLst>
        </pc:graphicFrameChg>
      </pc:sldChg>
      <pc:sldChg chg="addSp delSp modSp new mod ord">
        <pc:chgData name="Lo Ker Ching" userId="6ace15fb-163e-4e9c-84b5-3376e4d03bcd" providerId="ADAL" clId="{F8364790-33CA-4DA5-8E29-B497E043273C}" dt="2025-04-04T08:28:25.394" v="19518" actId="20577"/>
        <pc:sldMkLst>
          <pc:docMk/>
          <pc:sldMk cId="156005214" sldId="4687"/>
        </pc:sldMkLst>
        <pc:spChg chg="mod">
          <ac:chgData name="Lo Ker Ching" userId="6ace15fb-163e-4e9c-84b5-3376e4d03bcd" providerId="ADAL" clId="{F8364790-33CA-4DA5-8E29-B497E043273C}" dt="2025-04-01T07:55:07.871" v="15968" actId="1076"/>
          <ac:spMkLst>
            <pc:docMk/>
            <pc:sldMk cId="156005214" sldId="4687"/>
            <ac:spMk id="2" creationId="{53737D71-AD5E-F65B-05D1-8BDC152510C9}"/>
          </ac:spMkLst>
        </pc:spChg>
        <pc:graphicFrameChg chg="add mod modGraphic">
          <ac:chgData name="Lo Ker Ching" userId="6ace15fb-163e-4e9c-84b5-3376e4d03bcd" providerId="ADAL" clId="{F8364790-33CA-4DA5-8E29-B497E043273C}" dt="2025-04-04T08:28:25.394" v="19518" actId="20577"/>
          <ac:graphicFrameMkLst>
            <pc:docMk/>
            <pc:sldMk cId="156005214" sldId="4687"/>
            <ac:graphicFrameMk id="7" creationId="{CF01A5E9-C4DC-2CFC-DFB7-FB39FB329373}"/>
          </ac:graphicFrameMkLst>
        </pc:graphicFrameChg>
      </pc:sldChg>
      <pc:sldChg chg="addSp delSp modSp new mod ord">
        <pc:chgData name="Lo Ker Ching" userId="6ace15fb-163e-4e9c-84b5-3376e4d03bcd" providerId="ADAL" clId="{F8364790-33CA-4DA5-8E29-B497E043273C}" dt="2025-03-31T06:14:25.563" v="15794" actId="1076"/>
        <pc:sldMkLst>
          <pc:docMk/>
          <pc:sldMk cId="1557252899" sldId="4688"/>
        </pc:sldMkLst>
        <pc:spChg chg="add del mod">
          <ac:chgData name="Lo Ker Ching" userId="6ace15fb-163e-4e9c-84b5-3376e4d03bcd" providerId="ADAL" clId="{F8364790-33CA-4DA5-8E29-B497E043273C}" dt="2025-03-31T06:13:26.875" v="15767" actId="1035"/>
          <ac:spMkLst>
            <pc:docMk/>
            <pc:sldMk cId="1557252899" sldId="4688"/>
            <ac:spMk id="8" creationId="{DFEFA336-6A01-2750-11C8-5585CD19F6DA}"/>
          </ac:spMkLst>
        </pc:spChg>
        <pc:spChg chg="add mod">
          <ac:chgData name="Lo Ker Ching" userId="6ace15fb-163e-4e9c-84b5-3376e4d03bcd" providerId="ADAL" clId="{F8364790-33CA-4DA5-8E29-B497E043273C}" dt="2025-03-31T06:13:50.987" v="15775" actId="1076"/>
          <ac:spMkLst>
            <pc:docMk/>
            <pc:sldMk cId="1557252899" sldId="4688"/>
            <ac:spMk id="14" creationId="{7519E802-ECB6-2240-515E-C6E3012599B0}"/>
          </ac:spMkLst>
        </pc:spChg>
        <pc:spChg chg="add mod">
          <ac:chgData name="Lo Ker Ching" userId="6ace15fb-163e-4e9c-84b5-3376e4d03bcd" providerId="ADAL" clId="{F8364790-33CA-4DA5-8E29-B497E043273C}" dt="2025-03-31T06:14:12.504" v="15780" actId="1076"/>
          <ac:spMkLst>
            <pc:docMk/>
            <pc:sldMk cId="1557252899" sldId="4688"/>
            <ac:spMk id="15" creationId="{7ED1F569-987F-332D-0F77-DFA091D9F36C}"/>
          </ac:spMkLst>
        </pc:spChg>
        <pc:spChg chg="add mod">
          <ac:chgData name="Lo Ker Ching" userId="6ace15fb-163e-4e9c-84b5-3376e4d03bcd" providerId="ADAL" clId="{F8364790-33CA-4DA5-8E29-B497E043273C}" dt="2025-03-31T06:14:25.563" v="15794" actId="1076"/>
          <ac:spMkLst>
            <pc:docMk/>
            <pc:sldMk cId="1557252899" sldId="4688"/>
            <ac:spMk id="16" creationId="{085276F5-2010-069F-0204-ACC487F42E3D}"/>
          </ac:spMkLst>
        </pc:spChg>
        <pc:picChg chg="add mod modCrop">
          <ac:chgData name="Lo Ker Ching" userId="6ace15fb-163e-4e9c-84b5-3376e4d03bcd" providerId="ADAL" clId="{F8364790-33CA-4DA5-8E29-B497E043273C}" dt="2025-03-31T06:13:12.032" v="15756" actId="1035"/>
          <ac:picMkLst>
            <pc:docMk/>
            <pc:sldMk cId="1557252899" sldId="4688"/>
            <ac:picMk id="10" creationId="{37B89EC3-2FE0-4FAA-89F2-147B47A43431}"/>
          </ac:picMkLst>
        </pc:picChg>
        <pc:picChg chg="add mod modCrop">
          <ac:chgData name="Lo Ker Ching" userId="6ace15fb-163e-4e9c-84b5-3376e4d03bcd" providerId="ADAL" clId="{F8364790-33CA-4DA5-8E29-B497E043273C}" dt="2025-03-31T06:13:22.838" v="15759" actId="1076"/>
          <ac:picMkLst>
            <pc:docMk/>
            <pc:sldMk cId="1557252899" sldId="4688"/>
            <ac:picMk id="12" creationId="{237178A5-AE97-8697-CB46-20F0164C04C9}"/>
          </ac:picMkLst>
        </pc:picChg>
      </pc:sldChg>
      <pc:sldChg chg="addSp delSp modSp add mod ord">
        <pc:chgData name="Lo Ker Ching" userId="6ace15fb-163e-4e9c-84b5-3376e4d03bcd" providerId="ADAL" clId="{F8364790-33CA-4DA5-8E29-B497E043273C}" dt="2025-04-01T07:53:48.539" v="15897" actId="1076"/>
        <pc:sldMkLst>
          <pc:docMk/>
          <pc:sldMk cId="1101991659" sldId="4689"/>
        </pc:sldMkLst>
        <pc:spChg chg="add mod">
          <ac:chgData name="Lo Ker Ching" userId="6ace15fb-163e-4e9c-84b5-3376e4d03bcd" providerId="ADAL" clId="{F8364790-33CA-4DA5-8E29-B497E043273C}" dt="2025-04-01T07:53:43.859" v="15896" actId="14100"/>
          <ac:spMkLst>
            <pc:docMk/>
            <pc:sldMk cId="1101991659" sldId="4689"/>
            <ac:spMk id="3" creationId="{585CE205-1E8B-1924-6F90-20EA0A3C17F2}"/>
          </ac:spMkLst>
        </pc:spChg>
        <pc:graphicFrameChg chg="mod modGraphic">
          <ac:chgData name="Lo Ker Ching" userId="6ace15fb-163e-4e9c-84b5-3376e4d03bcd" providerId="ADAL" clId="{F8364790-33CA-4DA5-8E29-B497E043273C}" dt="2025-04-01T07:53:48.539" v="15897" actId="1076"/>
          <ac:graphicFrameMkLst>
            <pc:docMk/>
            <pc:sldMk cId="1101991659" sldId="4689"/>
            <ac:graphicFrameMk id="7" creationId="{E30FC754-EF90-3CA4-9816-07712110562A}"/>
          </ac:graphicFrameMkLst>
        </pc:graphicFrameChg>
      </pc:sldChg>
      <pc:sldChg chg="addSp delSp modSp add del mod modShow">
        <pc:chgData name="Lo Ker Ching" userId="6ace15fb-163e-4e9c-84b5-3376e4d03bcd" providerId="ADAL" clId="{F8364790-33CA-4DA5-8E29-B497E043273C}" dt="2025-04-09T07:59:48.904" v="22694" actId="2696"/>
        <pc:sldMkLst>
          <pc:docMk/>
          <pc:sldMk cId="2058787604" sldId="4690"/>
        </pc:sldMkLst>
      </pc:sldChg>
      <pc:sldChg chg="addSp delSp modSp new del mod">
        <pc:chgData name="Lo Ker Ching" userId="6ace15fb-163e-4e9c-84b5-3376e4d03bcd" providerId="ADAL" clId="{F8364790-33CA-4DA5-8E29-B497E043273C}" dt="2025-03-28T11:18:53.068" v="12974" actId="47"/>
        <pc:sldMkLst>
          <pc:docMk/>
          <pc:sldMk cId="1904057267" sldId="4691"/>
        </pc:sldMkLst>
      </pc:sldChg>
      <pc:sldChg chg="modSp add del mod">
        <pc:chgData name="Lo Ker Ching" userId="6ace15fb-163e-4e9c-84b5-3376e4d03bcd" providerId="ADAL" clId="{F8364790-33CA-4DA5-8E29-B497E043273C}" dt="2025-04-09T02:34:32.605" v="19652" actId="2696"/>
        <pc:sldMkLst>
          <pc:docMk/>
          <pc:sldMk cId="3255249299" sldId="4691"/>
        </pc:sldMkLst>
      </pc:sldChg>
      <pc:sldChg chg="addSp delSp modSp add del mod">
        <pc:chgData name="Lo Ker Ching" userId="6ace15fb-163e-4e9c-84b5-3376e4d03bcd" providerId="ADAL" clId="{F8364790-33CA-4DA5-8E29-B497E043273C}" dt="2025-04-09T07:28:41.128" v="21792" actId="47"/>
        <pc:sldMkLst>
          <pc:docMk/>
          <pc:sldMk cId="2075193417" sldId="4692"/>
        </pc:sldMkLst>
      </pc:sldChg>
      <pc:sldChg chg="addSp delSp modSp new del mod">
        <pc:chgData name="Lo Ker Ching" userId="6ace15fb-163e-4e9c-84b5-3376e4d03bcd" providerId="ADAL" clId="{F8364790-33CA-4DA5-8E29-B497E043273C}" dt="2025-03-28T11:18:54.675" v="12975" actId="47"/>
        <pc:sldMkLst>
          <pc:docMk/>
          <pc:sldMk cId="3249245323" sldId="4692"/>
        </pc:sldMkLst>
      </pc:sldChg>
      <pc:sldChg chg="modSp add mod">
        <pc:chgData name="Lo Ker Ching" userId="6ace15fb-163e-4e9c-84b5-3376e4d03bcd" providerId="ADAL" clId="{F8364790-33CA-4DA5-8E29-B497E043273C}" dt="2025-03-31T02:55:34.256" v="13770" actId="1076"/>
        <pc:sldMkLst>
          <pc:docMk/>
          <pc:sldMk cId="369389890" sldId="4693"/>
        </pc:sldMkLst>
        <pc:spChg chg="mod">
          <ac:chgData name="Lo Ker Ching" userId="6ace15fb-163e-4e9c-84b5-3376e4d03bcd" providerId="ADAL" clId="{F8364790-33CA-4DA5-8E29-B497E043273C}" dt="2025-03-31T02:55:34.256" v="13770" actId="1076"/>
          <ac:spMkLst>
            <pc:docMk/>
            <pc:sldMk cId="369389890" sldId="4693"/>
            <ac:spMk id="2" creationId="{650CDB75-E9D0-02C8-FF2A-6910E08ACCB0}"/>
          </ac:spMkLst>
        </pc:spChg>
        <pc:graphicFrameChg chg="mod modGraphic">
          <ac:chgData name="Lo Ker Ching" userId="6ace15fb-163e-4e9c-84b5-3376e4d03bcd" providerId="ADAL" clId="{F8364790-33CA-4DA5-8E29-B497E043273C}" dt="2025-03-31T02:55:31.675" v="13769" actId="1076"/>
          <ac:graphicFrameMkLst>
            <pc:docMk/>
            <pc:sldMk cId="369389890" sldId="4693"/>
            <ac:graphicFrameMk id="3" creationId="{97D92030-2568-9402-7945-320B8CD4F9F6}"/>
          </ac:graphicFrameMkLst>
        </pc:graphicFrameChg>
        <pc:graphicFrameChg chg="mod modGraphic">
          <ac:chgData name="Lo Ker Ching" userId="6ace15fb-163e-4e9c-84b5-3376e4d03bcd" providerId="ADAL" clId="{F8364790-33CA-4DA5-8E29-B497E043273C}" dt="2025-03-31T02:55:26.338" v="13768" actId="1035"/>
          <ac:graphicFrameMkLst>
            <pc:docMk/>
            <pc:sldMk cId="369389890" sldId="4693"/>
            <ac:graphicFrameMk id="6" creationId="{3C50985C-A851-9191-5936-6FF38F5A9261}"/>
          </ac:graphicFrameMkLst>
        </pc:graphicFrameChg>
      </pc:sldChg>
      <pc:sldChg chg="addSp delSp modSp new del mod">
        <pc:chgData name="Lo Ker Ching" userId="6ace15fb-163e-4e9c-84b5-3376e4d03bcd" providerId="ADAL" clId="{F8364790-33CA-4DA5-8E29-B497E043273C}" dt="2025-04-09T07:52:52.285" v="22396" actId="47"/>
        <pc:sldMkLst>
          <pc:docMk/>
          <pc:sldMk cId="4227135185" sldId="4694"/>
        </pc:sldMkLst>
      </pc:sldChg>
      <pc:sldChg chg="modSp add mod">
        <pc:chgData name="Lo Ker Ching" userId="6ace15fb-163e-4e9c-84b5-3376e4d03bcd" providerId="ADAL" clId="{F8364790-33CA-4DA5-8E29-B497E043273C}" dt="2025-03-31T04:28:50.278" v="14753" actId="20577"/>
        <pc:sldMkLst>
          <pc:docMk/>
          <pc:sldMk cId="276977305" sldId="4695"/>
        </pc:sldMkLst>
        <pc:spChg chg="mod">
          <ac:chgData name="Lo Ker Ching" userId="6ace15fb-163e-4e9c-84b5-3376e4d03bcd" providerId="ADAL" clId="{F8364790-33CA-4DA5-8E29-B497E043273C}" dt="2025-03-31T04:28:12.648" v="14729" actId="20577"/>
          <ac:spMkLst>
            <pc:docMk/>
            <pc:sldMk cId="276977305" sldId="4695"/>
            <ac:spMk id="2" creationId="{30F166CB-0941-07FD-1D7D-EFB05E6D700D}"/>
          </ac:spMkLst>
        </pc:spChg>
        <pc:spChg chg="mod">
          <ac:chgData name="Lo Ker Ching" userId="6ace15fb-163e-4e9c-84b5-3376e4d03bcd" providerId="ADAL" clId="{F8364790-33CA-4DA5-8E29-B497E043273C}" dt="2025-03-31T04:28:50.278" v="14753" actId="20577"/>
          <ac:spMkLst>
            <pc:docMk/>
            <pc:sldMk cId="276977305" sldId="4695"/>
            <ac:spMk id="3" creationId="{312C3E0D-2237-BF1B-64E6-47A77B2D6327}"/>
          </ac:spMkLst>
        </pc:spChg>
      </pc:sldChg>
      <pc:sldChg chg="addSp delSp modSp add mod">
        <pc:chgData name="Lo Ker Ching" userId="6ace15fb-163e-4e9c-84b5-3376e4d03bcd" providerId="ADAL" clId="{F8364790-33CA-4DA5-8E29-B497E043273C}" dt="2025-04-09T07:57:59.033" v="22665" actId="1076"/>
        <pc:sldMkLst>
          <pc:docMk/>
          <pc:sldMk cId="19380088" sldId="4696"/>
        </pc:sldMkLst>
        <pc:spChg chg="add mod">
          <ac:chgData name="Lo Ker Ching" userId="6ace15fb-163e-4e9c-84b5-3376e4d03bcd" providerId="ADAL" clId="{F8364790-33CA-4DA5-8E29-B497E043273C}" dt="2025-03-31T04:37:04.799" v="14944" actId="1076"/>
          <ac:spMkLst>
            <pc:docMk/>
            <pc:sldMk cId="19380088" sldId="4696"/>
            <ac:spMk id="2" creationId="{E008BFAC-53B0-CFED-22BB-87143A239130}"/>
          </ac:spMkLst>
        </pc:spChg>
        <pc:spChg chg="add mod">
          <ac:chgData name="Lo Ker Ching" userId="6ace15fb-163e-4e9c-84b5-3376e4d03bcd" providerId="ADAL" clId="{F8364790-33CA-4DA5-8E29-B497E043273C}" dt="2025-04-09T07:56:48.718" v="22596" actId="20577"/>
          <ac:spMkLst>
            <pc:docMk/>
            <pc:sldMk cId="19380088" sldId="4696"/>
            <ac:spMk id="3" creationId="{E485028B-41E0-3010-8D7B-5FE6DD980E8D}"/>
          </ac:spMkLst>
        </pc:spChg>
        <pc:spChg chg="del mod">
          <ac:chgData name="Lo Ker Ching" userId="6ace15fb-163e-4e9c-84b5-3376e4d03bcd" providerId="ADAL" clId="{F8364790-33CA-4DA5-8E29-B497E043273C}" dt="2025-04-09T07:53:17.104" v="22397" actId="478"/>
          <ac:spMkLst>
            <pc:docMk/>
            <pc:sldMk cId="19380088" sldId="4696"/>
            <ac:spMk id="9" creationId="{35106B36-6D45-4AF7-5B46-010DD63CF4F7}"/>
          </ac:spMkLst>
        </pc:spChg>
        <pc:spChg chg="mod">
          <ac:chgData name="Lo Ker Ching" userId="6ace15fb-163e-4e9c-84b5-3376e4d03bcd" providerId="ADAL" clId="{F8364790-33CA-4DA5-8E29-B497E043273C}" dt="2025-03-31T04:29:38.041" v="14772" actId="20577"/>
          <ac:spMkLst>
            <pc:docMk/>
            <pc:sldMk cId="19380088" sldId="4696"/>
            <ac:spMk id="11" creationId="{B01FDE95-BADD-3B06-B2E7-195A142E1D18}"/>
          </ac:spMkLst>
        </pc:spChg>
        <pc:spChg chg="mod">
          <ac:chgData name="Lo Ker Ching" userId="6ace15fb-163e-4e9c-84b5-3376e4d03bcd" providerId="ADAL" clId="{F8364790-33CA-4DA5-8E29-B497E043273C}" dt="2025-04-09T07:57:14.778" v="22601" actId="20577"/>
          <ac:spMkLst>
            <pc:docMk/>
            <pc:sldMk cId="19380088" sldId="4696"/>
            <ac:spMk id="12" creationId="{5E9F4121-43B5-AD83-6D4B-D3260360B93D}"/>
          </ac:spMkLst>
        </pc:spChg>
        <pc:spChg chg="mod">
          <ac:chgData name="Lo Ker Ching" userId="6ace15fb-163e-4e9c-84b5-3376e4d03bcd" providerId="ADAL" clId="{F8364790-33CA-4DA5-8E29-B497E043273C}" dt="2025-04-09T07:53:37.114" v="22401" actId="1035"/>
          <ac:spMkLst>
            <pc:docMk/>
            <pc:sldMk cId="19380088" sldId="4696"/>
            <ac:spMk id="14" creationId="{8FF54C9D-0B30-6BF0-EA32-BDD189989779}"/>
          </ac:spMkLst>
        </pc:spChg>
        <pc:spChg chg="add mod">
          <ac:chgData name="Lo Ker Ching" userId="6ace15fb-163e-4e9c-84b5-3376e4d03bcd" providerId="ADAL" clId="{F8364790-33CA-4DA5-8E29-B497E043273C}" dt="2025-04-09T07:57:59.033" v="22665" actId="1076"/>
          <ac:spMkLst>
            <pc:docMk/>
            <pc:sldMk cId="19380088" sldId="4696"/>
            <ac:spMk id="17" creationId="{171EC3C9-D2FE-9B56-5770-9F1E92139477}"/>
          </ac:spMkLst>
        </pc:spChg>
      </pc:sldChg>
      <pc:sldChg chg="modSp add mod">
        <pc:chgData name="Lo Ker Ching" userId="6ace15fb-163e-4e9c-84b5-3376e4d03bcd" providerId="ADAL" clId="{F8364790-33CA-4DA5-8E29-B497E043273C}" dt="2025-04-09T02:51:43.950" v="19997" actId="20577"/>
        <pc:sldMkLst>
          <pc:docMk/>
          <pc:sldMk cId="2391001653" sldId="4697"/>
        </pc:sldMkLst>
        <pc:spChg chg="mod">
          <ac:chgData name="Lo Ker Ching" userId="6ace15fb-163e-4e9c-84b5-3376e4d03bcd" providerId="ADAL" clId="{F8364790-33CA-4DA5-8E29-B497E043273C}" dt="2025-03-31T04:34:31.250" v="14919" actId="20577"/>
          <ac:spMkLst>
            <pc:docMk/>
            <pc:sldMk cId="2391001653" sldId="4697"/>
            <ac:spMk id="2" creationId="{B2B72432-E5D1-D768-444F-ECBFDE220E3D}"/>
          </ac:spMkLst>
        </pc:spChg>
        <pc:spChg chg="mod">
          <ac:chgData name="Lo Ker Ching" userId="6ace15fb-163e-4e9c-84b5-3376e4d03bcd" providerId="ADAL" clId="{F8364790-33CA-4DA5-8E29-B497E043273C}" dt="2025-04-09T02:51:43.950" v="19997" actId="20577"/>
          <ac:spMkLst>
            <pc:docMk/>
            <pc:sldMk cId="2391001653" sldId="4697"/>
            <ac:spMk id="3" creationId="{5DC49231-4B33-C102-7D8A-CB121ED87B0B}"/>
          </ac:spMkLst>
        </pc:spChg>
      </pc:sldChg>
      <pc:sldChg chg="addSp delSp modSp new mod">
        <pc:chgData name="Lo Ker Ching" userId="6ace15fb-163e-4e9c-84b5-3376e4d03bcd" providerId="ADAL" clId="{F8364790-33CA-4DA5-8E29-B497E043273C}" dt="2025-03-31T05:03:36.651" v="15366" actId="1076"/>
        <pc:sldMkLst>
          <pc:docMk/>
          <pc:sldMk cId="3745329522" sldId="4698"/>
        </pc:sldMkLst>
        <pc:spChg chg="mod">
          <ac:chgData name="Lo Ker Ching" userId="6ace15fb-163e-4e9c-84b5-3376e4d03bcd" providerId="ADAL" clId="{F8364790-33CA-4DA5-8E29-B497E043273C}" dt="2025-03-31T05:03:36.651" v="15366" actId="1076"/>
          <ac:spMkLst>
            <pc:docMk/>
            <pc:sldMk cId="3745329522" sldId="4698"/>
            <ac:spMk id="2" creationId="{96567AC4-3BD3-0AED-9D25-3EB069346B62}"/>
          </ac:spMkLst>
        </pc:spChg>
        <pc:graphicFrameChg chg="add mod">
          <ac:chgData name="Lo Ker Ching" userId="6ace15fb-163e-4e9c-84b5-3376e4d03bcd" providerId="ADAL" clId="{F8364790-33CA-4DA5-8E29-B497E043273C}" dt="2025-03-31T05:03:34.342" v="15365" actId="1076"/>
          <ac:graphicFrameMkLst>
            <pc:docMk/>
            <pc:sldMk cId="3745329522" sldId="4698"/>
            <ac:graphicFrameMk id="7" creationId="{F4FCA9CC-4063-8ABB-A30B-C78EFC90A435}"/>
          </ac:graphicFrameMkLst>
        </pc:graphicFrameChg>
      </pc:sldChg>
      <pc:sldChg chg="addSp delSp modSp new mod ord">
        <pc:chgData name="Lo Ker Ching" userId="6ace15fb-163e-4e9c-84b5-3376e4d03bcd" providerId="ADAL" clId="{F8364790-33CA-4DA5-8E29-B497E043273C}" dt="2025-03-31T05:01:50.206" v="15318" actId="1035"/>
        <pc:sldMkLst>
          <pc:docMk/>
          <pc:sldMk cId="2266704755" sldId="4699"/>
        </pc:sldMkLst>
        <pc:spChg chg="mod">
          <ac:chgData name="Lo Ker Ching" userId="6ace15fb-163e-4e9c-84b5-3376e4d03bcd" providerId="ADAL" clId="{F8364790-33CA-4DA5-8E29-B497E043273C}" dt="2025-03-31T05:01:50.206" v="15318" actId="1035"/>
          <ac:spMkLst>
            <pc:docMk/>
            <pc:sldMk cId="2266704755" sldId="4699"/>
            <ac:spMk id="2" creationId="{1DCE59D7-D99F-67B0-7884-AD50E65F9013}"/>
          </ac:spMkLst>
        </pc:spChg>
        <pc:graphicFrameChg chg="add mod">
          <ac:chgData name="Lo Ker Ching" userId="6ace15fb-163e-4e9c-84b5-3376e4d03bcd" providerId="ADAL" clId="{F8364790-33CA-4DA5-8E29-B497E043273C}" dt="2025-03-31T05:01:48.090" v="15313" actId="1076"/>
          <ac:graphicFrameMkLst>
            <pc:docMk/>
            <pc:sldMk cId="2266704755" sldId="4699"/>
            <ac:graphicFrameMk id="7" creationId="{D43E0778-2DDC-62FF-03BB-31D58255AFE0}"/>
          </ac:graphicFrameMkLst>
        </pc:graphicFrameChg>
      </pc:sldChg>
      <pc:sldChg chg="addSp delSp modSp new mod">
        <pc:chgData name="Lo Ker Ching" userId="6ace15fb-163e-4e9c-84b5-3376e4d03bcd" providerId="ADAL" clId="{F8364790-33CA-4DA5-8E29-B497E043273C}" dt="2025-03-31T05:54:44.415" v="15475" actId="1076"/>
        <pc:sldMkLst>
          <pc:docMk/>
          <pc:sldMk cId="2220226506" sldId="4700"/>
        </pc:sldMkLst>
        <pc:spChg chg="add mod">
          <ac:chgData name="Lo Ker Ching" userId="6ace15fb-163e-4e9c-84b5-3376e4d03bcd" providerId="ADAL" clId="{F8364790-33CA-4DA5-8E29-B497E043273C}" dt="2025-03-31T05:54:44.415" v="15475" actId="1076"/>
          <ac:spMkLst>
            <pc:docMk/>
            <pc:sldMk cId="2220226506" sldId="4700"/>
            <ac:spMk id="7" creationId="{86526739-9017-6A73-F7CF-C28CF8962FFF}"/>
          </ac:spMkLst>
        </pc:spChg>
        <pc:graphicFrameChg chg="add mod">
          <ac:chgData name="Lo Ker Ching" userId="6ace15fb-163e-4e9c-84b5-3376e4d03bcd" providerId="ADAL" clId="{F8364790-33CA-4DA5-8E29-B497E043273C}" dt="2025-03-31T05:54:39.995" v="15474"/>
          <ac:graphicFrameMkLst>
            <pc:docMk/>
            <pc:sldMk cId="2220226506" sldId="4700"/>
            <ac:graphicFrameMk id="8" creationId="{29B6FB67-A4BF-2C67-0FC0-B231F3E8F2A9}"/>
          </ac:graphicFrameMkLst>
        </pc:graphicFrameChg>
      </pc:sldChg>
      <pc:sldChg chg="addSp delSp modSp new mod ord">
        <pc:chgData name="Lo Ker Ching" userId="6ace15fb-163e-4e9c-84b5-3376e4d03bcd" providerId="ADAL" clId="{F8364790-33CA-4DA5-8E29-B497E043273C}" dt="2025-04-01T07:54:47.916" v="15955" actId="1076"/>
        <pc:sldMkLst>
          <pc:docMk/>
          <pc:sldMk cId="1015178833" sldId="4701"/>
        </pc:sldMkLst>
        <pc:spChg chg="mod">
          <ac:chgData name="Lo Ker Ching" userId="6ace15fb-163e-4e9c-84b5-3376e4d03bcd" providerId="ADAL" clId="{F8364790-33CA-4DA5-8E29-B497E043273C}" dt="2025-04-01T07:54:45.299" v="15954" actId="1076"/>
          <ac:spMkLst>
            <pc:docMk/>
            <pc:sldMk cId="1015178833" sldId="4701"/>
            <ac:spMk id="2" creationId="{AF911FCA-70B2-6F16-13CF-FD58C2669DE9}"/>
          </ac:spMkLst>
        </pc:spChg>
        <pc:graphicFrameChg chg="add mod">
          <ac:chgData name="Lo Ker Ching" userId="6ace15fb-163e-4e9c-84b5-3376e4d03bcd" providerId="ADAL" clId="{F8364790-33CA-4DA5-8E29-B497E043273C}" dt="2025-04-01T07:54:47.916" v="15955" actId="1076"/>
          <ac:graphicFrameMkLst>
            <pc:docMk/>
            <pc:sldMk cId="1015178833" sldId="4701"/>
            <ac:graphicFrameMk id="7" creationId="{CEA2C049-0C75-6391-1C49-158F9CA98F1E}"/>
          </ac:graphicFrameMkLst>
        </pc:graphicFrameChg>
      </pc:sldChg>
      <pc:sldChg chg="addSp delSp modSp new mod">
        <pc:chgData name="Lo Ker Ching" userId="6ace15fb-163e-4e9c-84b5-3376e4d03bcd" providerId="ADAL" clId="{F8364790-33CA-4DA5-8E29-B497E043273C}" dt="2025-04-01T09:40:27.210" v="16042" actId="688"/>
        <pc:sldMkLst>
          <pc:docMk/>
          <pc:sldMk cId="2999646089" sldId="4702"/>
        </pc:sldMkLst>
        <pc:spChg chg="mod">
          <ac:chgData name="Lo Ker Ching" userId="6ace15fb-163e-4e9c-84b5-3376e4d03bcd" providerId="ADAL" clId="{F8364790-33CA-4DA5-8E29-B497E043273C}" dt="2025-03-31T06:08:40.420" v="15520" actId="1076"/>
          <ac:spMkLst>
            <pc:docMk/>
            <pc:sldMk cId="2999646089" sldId="4702"/>
            <ac:spMk id="2" creationId="{3E95D4F3-28C5-A8E2-2EFF-6B84E59C3E2A}"/>
          </ac:spMkLst>
        </pc:spChg>
        <pc:spChg chg="add mod">
          <ac:chgData name="Lo Ker Ching" userId="6ace15fb-163e-4e9c-84b5-3376e4d03bcd" providerId="ADAL" clId="{F8364790-33CA-4DA5-8E29-B497E043273C}" dt="2025-03-31T06:10:43.003" v="15653" actId="1076"/>
          <ac:spMkLst>
            <pc:docMk/>
            <pc:sldMk cId="2999646089" sldId="4702"/>
            <ac:spMk id="11" creationId="{21BA2C0C-D550-C3DE-E407-03B3B8F33B07}"/>
          </ac:spMkLst>
        </pc:spChg>
        <pc:spChg chg="add mod">
          <ac:chgData name="Lo Ker Ching" userId="6ace15fb-163e-4e9c-84b5-3376e4d03bcd" providerId="ADAL" clId="{F8364790-33CA-4DA5-8E29-B497E043273C}" dt="2025-03-31T06:11:16.419" v="15672" actId="1076"/>
          <ac:spMkLst>
            <pc:docMk/>
            <pc:sldMk cId="2999646089" sldId="4702"/>
            <ac:spMk id="13" creationId="{3CE7885E-6D60-9F81-1E2C-F812BA685A69}"/>
          </ac:spMkLst>
        </pc:spChg>
        <pc:spChg chg="add mod">
          <ac:chgData name="Lo Ker Ching" userId="6ace15fb-163e-4e9c-84b5-3376e4d03bcd" providerId="ADAL" clId="{F8364790-33CA-4DA5-8E29-B497E043273C}" dt="2025-03-31T06:11:30.869" v="15687" actId="1076"/>
          <ac:spMkLst>
            <pc:docMk/>
            <pc:sldMk cId="2999646089" sldId="4702"/>
            <ac:spMk id="14" creationId="{AB629DFE-8A90-9444-4A70-B314A185EAEF}"/>
          </ac:spMkLst>
        </pc:spChg>
        <pc:picChg chg="add mod modCrop">
          <ac:chgData name="Lo Ker Ching" userId="6ace15fb-163e-4e9c-84b5-3376e4d03bcd" providerId="ADAL" clId="{F8364790-33CA-4DA5-8E29-B497E043273C}" dt="2025-04-01T09:40:27.210" v="16042" actId="688"/>
          <ac:picMkLst>
            <pc:docMk/>
            <pc:sldMk cId="2999646089" sldId="4702"/>
            <ac:picMk id="8" creationId="{29840388-5959-3BCF-F768-C37ACA79B9D5}"/>
          </ac:picMkLst>
        </pc:picChg>
        <pc:picChg chg="add mod modCrop">
          <ac:chgData name="Lo Ker Ching" userId="6ace15fb-163e-4e9c-84b5-3376e4d03bcd" providerId="ADAL" clId="{F8364790-33CA-4DA5-8E29-B497E043273C}" dt="2025-03-31T06:08:54.032" v="15525" actId="1076"/>
          <ac:picMkLst>
            <pc:docMk/>
            <pc:sldMk cId="2999646089" sldId="4702"/>
            <ac:picMk id="10" creationId="{1A968243-B616-800E-4B11-4FAE39E8608D}"/>
          </ac:picMkLst>
        </pc:picChg>
      </pc:sldChg>
      <pc:sldChg chg="addSp delSp modSp new mod modClrScheme chgLayout">
        <pc:chgData name="Lo Ker Ching" userId="6ace15fb-163e-4e9c-84b5-3376e4d03bcd" providerId="ADAL" clId="{F8364790-33CA-4DA5-8E29-B497E043273C}" dt="2025-04-09T08:00:13.383" v="22701" actId="20577"/>
        <pc:sldMkLst>
          <pc:docMk/>
          <pc:sldMk cId="2885171822" sldId="4703"/>
        </pc:sldMkLst>
        <pc:spChg chg="mod ord">
          <ac:chgData name="Lo Ker Ching" userId="6ace15fb-163e-4e9c-84b5-3376e4d03bcd" providerId="ADAL" clId="{F8364790-33CA-4DA5-8E29-B497E043273C}" dt="2025-04-01T10:19:25.378" v="16044" actId="700"/>
          <ac:spMkLst>
            <pc:docMk/>
            <pc:sldMk cId="2885171822" sldId="4703"/>
            <ac:spMk id="4" creationId="{DC31AA31-6C2D-0399-2007-85CD0D8182DD}"/>
          </ac:spMkLst>
        </pc:spChg>
        <pc:spChg chg="mod ord">
          <ac:chgData name="Lo Ker Ching" userId="6ace15fb-163e-4e9c-84b5-3376e4d03bcd" providerId="ADAL" clId="{F8364790-33CA-4DA5-8E29-B497E043273C}" dt="2025-04-01T10:19:25.378" v="16044" actId="700"/>
          <ac:spMkLst>
            <pc:docMk/>
            <pc:sldMk cId="2885171822" sldId="4703"/>
            <ac:spMk id="5" creationId="{7A83E9AE-A18A-BB05-D7C8-2C8B6E03BE5B}"/>
          </ac:spMkLst>
        </pc:spChg>
        <pc:spChg chg="add mod ord">
          <ac:chgData name="Lo Ker Ching" userId="6ace15fb-163e-4e9c-84b5-3376e4d03bcd" providerId="ADAL" clId="{F8364790-33CA-4DA5-8E29-B497E043273C}" dt="2025-04-09T08:00:13.383" v="22701" actId="20577"/>
          <ac:spMkLst>
            <pc:docMk/>
            <pc:sldMk cId="2885171822" sldId="4703"/>
            <ac:spMk id="6" creationId="{108722B2-9A3E-8FFC-2B7F-7FF3566C60A6}"/>
          </ac:spMkLst>
        </pc:spChg>
      </pc:sldChg>
      <pc:sldChg chg="addSp delSp modSp new mod modClrScheme chgLayout">
        <pc:chgData name="Lo Ker Ching" userId="6ace15fb-163e-4e9c-84b5-3376e4d03bcd" providerId="ADAL" clId="{F8364790-33CA-4DA5-8E29-B497E043273C}" dt="2025-04-03T06:43:13.490" v="16569" actId="1036"/>
        <pc:sldMkLst>
          <pc:docMk/>
          <pc:sldMk cId="9339172" sldId="4704"/>
        </pc:sldMkLst>
        <pc:spChg chg="add mod ord">
          <ac:chgData name="Lo Ker Ching" userId="6ace15fb-163e-4e9c-84b5-3376e4d03bcd" providerId="ADAL" clId="{F8364790-33CA-4DA5-8E29-B497E043273C}" dt="2025-04-03T06:43:13.490" v="16569" actId="1036"/>
          <ac:spMkLst>
            <pc:docMk/>
            <pc:sldMk cId="9339172" sldId="4704"/>
            <ac:spMk id="4" creationId="{7FD88E4B-973E-A5C5-65A2-D528386E3513}"/>
          </ac:spMkLst>
        </pc:spChg>
        <pc:spChg chg="add mod ord">
          <ac:chgData name="Lo Ker Ching" userId="6ace15fb-163e-4e9c-84b5-3376e4d03bcd" providerId="ADAL" clId="{F8364790-33CA-4DA5-8E29-B497E043273C}" dt="2025-04-03T06:43:02.099" v="16564" actId="1076"/>
          <ac:spMkLst>
            <pc:docMk/>
            <pc:sldMk cId="9339172" sldId="4704"/>
            <ac:spMk id="5" creationId="{DBF2E4E4-68F2-92DD-AC71-BDD9F264089C}"/>
          </ac:spMkLst>
        </pc:spChg>
        <pc:picChg chg="add mod">
          <ac:chgData name="Lo Ker Ching" userId="6ace15fb-163e-4e9c-84b5-3376e4d03bcd" providerId="ADAL" clId="{F8364790-33CA-4DA5-8E29-B497E043273C}" dt="2025-04-02T01:04:47.691" v="16192" actId="208"/>
          <ac:picMkLst>
            <pc:docMk/>
            <pc:sldMk cId="9339172" sldId="4704"/>
            <ac:picMk id="9" creationId="{C20E022E-2FC8-EFDA-BCF1-9826C123B9B8}"/>
          </ac:picMkLst>
        </pc:picChg>
      </pc:sldChg>
      <pc:sldChg chg="addSp delSp modSp add mod">
        <pc:chgData name="Lo Ker Ching" userId="6ace15fb-163e-4e9c-84b5-3376e4d03bcd" providerId="ADAL" clId="{F8364790-33CA-4DA5-8E29-B497E043273C}" dt="2025-04-09T08:00:30.074" v="22710" actId="20577"/>
        <pc:sldMkLst>
          <pc:docMk/>
          <pc:sldMk cId="3817260127" sldId="4705"/>
        </pc:sldMkLst>
        <pc:spChg chg="mod">
          <ac:chgData name="Lo Ker Ching" userId="6ace15fb-163e-4e9c-84b5-3376e4d03bcd" providerId="ADAL" clId="{F8364790-33CA-4DA5-8E29-B497E043273C}" dt="2025-04-02T01:58:35.645" v="16282" actId="1076"/>
          <ac:spMkLst>
            <pc:docMk/>
            <pc:sldMk cId="3817260127" sldId="4705"/>
            <ac:spMk id="2" creationId="{0721D12E-2083-8765-CF70-F7E97530ACFF}"/>
          </ac:spMkLst>
        </pc:spChg>
        <pc:spChg chg="mod">
          <ac:chgData name="Lo Ker Ching" userId="6ace15fb-163e-4e9c-84b5-3376e4d03bcd" providerId="ADAL" clId="{F8364790-33CA-4DA5-8E29-B497E043273C}" dt="2025-04-02T01:58:00.367" v="16232" actId="1076"/>
          <ac:spMkLst>
            <pc:docMk/>
            <pc:sldMk cId="3817260127" sldId="4705"/>
            <ac:spMk id="6" creationId="{288A0087-D86B-1B55-A455-FC9ACB13BF1B}"/>
          </ac:spMkLst>
        </pc:spChg>
        <pc:spChg chg="mod">
          <ac:chgData name="Lo Ker Ching" userId="6ace15fb-163e-4e9c-84b5-3376e4d03bcd" providerId="ADAL" clId="{F8364790-33CA-4DA5-8E29-B497E043273C}" dt="2025-04-02T01:58:00.367" v="16232" actId="1076"/>
          <ac:spMkLst>
            <pc:docMk/>
            <pc:sldMk cId="3817260127" sldId="4705"/>
            <ac:spMk id="9" creationId="{41C98098-E86E-F441-0814-1977761FA1F6}"/>
          </ac:spMkLst>
        </pc:spChg>
        <pc:spChg chg="mod">
          <ac:chgData name="Lo Ker Ching" userId="6ace15fb-163e-4e9c-84b5-3376e4d03bcd" providerId="ADAL" clId="{F8364790-33CA-4DA5-8E29-B497E043273C}" dt="2025-04-02T01:58:00.367" v="16232" actId="1076"/>
          <ac:spMkLst>
            <pc:docMk/>
            <pc:sldMk cId="3817260127" sldId="4705"/>
            <ac:spMk id="11" creationId="{3DF18022-6CC3-A9C1-E766-ACA796323A17}"/>
          </ac:spMkLst>
        </pc:spChg>
        <pc:spChg chg="add mod">
          <ac:chgData name="Lo Ker Ching" userId="6ace15fb-163e-4e9c-84b5-3376e4d03bcd" providerId="ADAL" clId="{F8364790-33CA-4DA5-8E29-B497E043273C}" dt="2025-04-03T06:43:57.861" v="16614" actId="20577"/>
          <ac:spMkLst>
            <pc:docMk/>
            <pc:sldMk cId="3817260127" sldId="4705"/>
            <ac:spMk id="24" creationId="{EC73CFB4-B9C2-1D40-BC86-6DE5F146D358}"/>
          </ac:spMkLst>
        </pc:spChg>
        <pc:spChg chg="add mod">
          <ac:chgData name="Lo Ker Ching" userId="6ace15fb-163e-4e9c-84b5-3376e4d03bcd" providerId="ADAL" clId="{F8364790-33CA-4DA5-8E29-B497E043273C}" dt="2025-04-09T08:00:19.117" v="22704" actId="20577"/>
          <ac:spMkLst>
            <pc:docMk/>
            <pc:sldMk cId="3817260127" sldId="4705"/>
            <ac:spMk id="26" creationId="{31E23783-3D59-A006-FD47-A41290F7BC13}"/>
          </ac:spMkLst>
        </pc:spChg>
        <pc:spChg chg="add mod">
          <ac:chgData name="Lo Ker Ching" userId="6ace15fb-163e-4e9c-84b5-3376e4d03bcd" providerId="ADAL" clId="{F8364790-33CA-4DA5-8E29-B497E043273C}" dt="2025-04-09T08:00:30.074" v="22710" actId="20577"/>
          <ac:spMkLst>
            <pc:docMk/>
            <pc:sldMk cId="3817260127" sldId="4705"/>
            <ac:spMk id="28" creationId="{D511150C-8222-CDE0-67E1-69D466B0D63F}"/>
          </ac:spMkLst>
        </pc:spChg>
      </pc:sldChg>
      <pc:sldChg chg="addSp delSp modSp new mod">
        <pc:chgData name="Lo Ker Ching" userId="6ace15fb-163e-4e9c-84b5-3376e4d03bcd" providerId="ADAL" clId="{F8364790-33CA-4DA5-8E29-B497E043273C}" dt="2025-04-09T03:05:54.072" v="20039" actId="113"/>
        <pc:sldMkLst>
          <pc:docMk/>
          <pc:sldMk cId="4230244718" sldId="4706"/>
        </pc:sldMkLst>
        <pc:spChg chg="mod">
          <ac:chgData name="Lo Ker Ching" userId="6ace15fb-163e-4e9c-84b5-3376e4d03bcd" providerId="ADAL" clId="{F8364790-33CA-4DA5-8E29-B497E043273C}" dt="2025-04-03T08:43:36.203" v="17016" actId="1036"/>
          <ac:spMkLst>
            <pc:docMk/>
            <pc:sldMk cId="4230244718" sldId="4706"/>
            <ac:spMk id="2" creationId="{B2030AD3-9D0A-9497-0BE0-BBA72B2C26BD}"/>
          </ac:spMkLst>
        </pc:spChg>
        <pc:spChg chg="add mod">
          <ac:chgData name="Lo Ker Ching" userId="6ace15fb-163e-4e9c-84b5-3376e4d03bcd" providerId="ADAL" clId="{F8364790-33CA-4DA5-8E29-B497E043273C}" dt="2025-04-03T08:17:47.070" v="17012" actId="123"/>
          <ac:spMkLst>
            <pc:docMk/>
            <pc:sldMk cId="4230244718" sldId="4706"/>
            <ac:spMk id="7" creationId="{0151241B-3303-06D8-C4BF-A8DA95CA0ADA}"/>
          </ac:spMkLst>
        </pc:spChg>
        <pc:graphicFrameChg chg="add mod modGraphic">
          <ac:chgData name="Lo Ker Ching" userId="6ace15fb-163e-4e9c-84b5-3376e4d03bcd" providerId="ADAL" clId="{F8364790-33CA-4DA5-8E29-B497E043273C}" dt="2025-04-09T03:05:54.072" v="20039" actId="113"/>
          <ac:graphicFrameMkLst>
            <pc:docMk/>
            <pc:sldMk cId="4230244718" sldId="4706"/>
            <ac:graphicFrameMk id="6" creationId="{F089736D-2377-67CF-06BF-642E73BDC3AA}"/>
          </ac:graphicFrameMkLst>
        </pc:graphicFrameChg>
      </pc:sldChg>
      <pc:sldChg chg="addSp delSp modSp add mod">
        <pc:chgData name="Lo Ker Ching" userId="6ace15fb-163e-4e9c-84b5-3376e4d03bcd" providerId="ADAL" clId="{F8364790-33CA-4DA5-8E29-B497E043273C}" dt="2025-04-03T08:54:46.763" v="17181" actId="1076"/>
        <pc:sldMkLst>
          <pc:docMk/>
          <pc:sldMk cId="3709254098" sldId="4707"/>
        </pc:sldMkLst>
        <pc:spChg chg="mod">
          <ac:chgData name="Lo Ker Ching" userId="6ace15fb-163e-4e9c-84b5-3376e4d03bcd" providerId="ADAL" clId="{F8364790-33CA-4DA5-8E29-B497E043273C}" dt="2025-04-03T08:50:35.820" v="17139" actId="1076"/>
          <ac:spMkLst>
            <pc:docMk/>
            <pc:sldMk cId="3709254098" sldId="4707"/>
            <ac:spMk id="2" creationId="{3040D40E-D69E-F671-C45E-9E50EF9AFF30}"/>
          </ac:spMkLst>
        </pc:spChg>
        <pc:spChg chg="mod">
          <ac:chgData name="Lo Ker Ching" userId="6ace15fb-163e-4e9c-84b5-3376e4d03bcd" providerId="ADAL" clId="{F8364790-33CA-4DA5-8E29-B497E043273C}" dt="2025-04-03T08:52:13.599" v="17166" actId="20577"/>
          <ac:spMkLst>
            <pc:docMk/>
            <pc:sldMk cId="3709254098" sldId="4707"/>
            <ac:spMk id="3" creationId="{0252068A-E6AD-21E5-AFD1-86E53DCE855D}"/>
          </ac:spMkLst>
        </pc:spChg>
        <pc:spChg chg="mod">
          <ac:chgData name="Lo Ker Ching" userId="6ace15fb-163e-4e9c-84b5-3376e4d03bcd" providerId="ADAL" clId="{F8364790-33CA-4DA5-8E29-B497E043273C}" dt="2025-04-03T08:54:46.763" v="17181" actId="1076"/>
          <ac:spMkLst>
            <pc:docMk/>
            <pc:sldMk cId="3709254098" sldId="4707"/>
            <ac:spMk id="9" creationId="{DB97E794-59E1-6467-7793-4E4DF32C410B}"/>
          </ac:spMkLst>
        </pc:spChg>
        <pc:graphicFrameChg chg="add mod modGraphic">
          <ac:chgData name="Lo Ker Ching" userId="6ace15fb-163e-4e9c-84b5-3376e4d03bcd" providerId="ADAL" clId="{F8364790-33CA-4DA5-8E29-B497E043273C}" dt="2025-04-03T08:50:57.930" v="17146" actId="1035"/>
          <ac:graphicFrameMkLst>
            <pc:docMk/>
            <pc:sldMk cId="3709254098" sldId="4707"/>
            <ac:graphicFrameMk id="7" creationId="{E2974EC2-EF48-70BA-3C37-1FE646CCB611}"/>
          </ac:graphicFrameMkLst>
        </pc:graphicFrameChg>
        <pc:graphicFrameChg chg="add mod modGraphic">
          <ac:chgData name="Lo Ker Ching" userId="6ace15fb-163e-4e9c-84b5-3376e4d03bcd" providerId="ADAL" clId="{F8364790-33CA-4DA5-8E29-B497E043273C}" dt="2025-04-03T08:52:18.417" v="17167" actId="1076"/>
          <ac:graphicFrameMkLst>
            <pc:docMk/>
            <pc:sldMk cId="3709254098" sldId="4707"/>
            <ac:graphicFrameMk id="10" creationId="{49043E91-4456-528A-293A-B12D4E810733}"/>
          </ac:graphicFrameMkLst>
        </pc:graphicFrameChg>
        <pc:picChg chg="add mod modCrop">
          <ac:chgData name="Lo Ker Ching" userId="6ace15fb-163e-4e9c-84b5-3376e4d03bcd" providerId="ADAL" clId="{F8364790-33CA-4DA5-8E29-B497E043273C}" dt="2025-04-03T08:54:42.779" v="17180" actId="1076"/>
          <ac:picMkLst>
            <pc:docMk/>
            <pc:sldMk cId="3709254098" sldId="4707"/>
            <ac:picMk id="12" creationId="{2E06D99B-CCC5-4EA0-E8AA-0EDDDC92D02F}"/>
          </ac:picMkLst>
        </pc:picChg>
      </pc:sldChg>
      <pc:sldChg chg="addSp delSp modSp add mod">
        <pc:chgData name="Lo Ker Ching" userId="6ace15fb-163e-4e9c-84b5-3376e4d03bcd" providerId="ADAL" clId="{F8364790-33CA-4DA5-8E29-B497E043273C}" dt="2025-04-03T08:56:21.734" v="17206" actId="1076"/>
        <pc:sldMkLst>
          <pc:docMk/>
          <pc:sldMk cId="3275269495" sldId="4708"/>
        </pc:sldMkLst>
        <pc:spChg chg="mod">
          <ac:chgData name="Lo Ker Ching" userId="6ace15fb-163e-4e9c-84b5-3376e4d03bcd" providerId="ADAL" clId="{F8364790-33CA-4DA5-8E29-B497E043273C}" dt="2025-04-03T08:56:21.734" v="17206" actId="1076"/>
          <ac:spMkLst>
            <pc:docMk/>
            <pc:sldMk cId="3275269495" sldId="4708"/>
            <ac:spMk id="2" creationId="{60828CFA-5D3A-B49C-801E-FD124B3E6C67}"/>
          </ac:spMkLst>
        </pc:spChg>
        <pc:spChg chg="mod">
          <ac:chgData name="Lo Ker Ching" userId="6ace15fb-163e-4e9c-84b5-3376e4d03bcd" providerId="ADAL" clId="{F8364790-33CA-4DA5-8E29-B497E043273C}" dt="2025-04-03T08:56:18.670" v="17205" actId="1076"/>
          <ac:spMkLst>
            <pc:docMk/>
            <pc:sldMk cId="3275269495" sldId="4708"/>
            <ac:spMk id="12" creationId="{0F0DA1AD-91B4-0485-0860-3EE9D6957239}"/>
          </ac:spMkLst>
        </pc:spChg>
        <pc:spChg chg="mod">
          <ac:chgData name="Lo Ker Ching" userId="6ace15fb-163e-4e9c-84b5-3376e4d03bcd" providerId="ADAL" clId="{F8364790-33CA-4DA5-8E29-B497E043273C}" dt="2025-04-03T08:56:06.859" v="17201" actId="1076"/>
          <ac:spMkLst>
            <pc:docMk/>
            <pc:sldMk cId="3275269495" sldId="4708"/>
            <ac:spMk id="13" creationId="{7B6451ED-2462-AFDC-510C-0E1D60A50743}"/>
          </ac:spMkLst>
        </pc:spChg>
        <pc:picChg chg="add mod">
          <ac:chgData name="Lo Ker Ching" userId="6ace15fb-163e-4e9c-84b5-3376e4d03bcd" providerId="ADAL" clId="{F8364790-33CA-4DA5-8E29-B497E043273C}" dt="2025-04-03T08:56:15.343" v="17204" actId="1076"/>
          <ac:picMkLst>
            <pc:docMk/>
            <pc:sldMk cId="3275269495" sldId="4708"/>
            <ac:picMk id="3" creationId="{1EDBBA56-9E56-E9AF-1B6B-DCF3EAE815BE}"/>
          </ac:picMkLst>
        </pc:picChg>
        <pc:picChg chg="add mod modCrop">
          <ac:chgData name="Lo Ker Ching" userId="6ace15fb-163e-4e9c-84b5-3376e4d03bcd" providerId="ADAL" clId="{F8364790-33CA-4DA5-8E29-B497E043273C}" dt="2025-04-03T08:56:04.494" v="17200" actId="1076"/>
          <ac:picMkLst>
            <pc:docMk/>
            <pc:sldMk cId="3275269495" sldId="4708"/>
            <ac:picMk id="7" creationId="{6A4E9BC3-5081-49A3-E32B-A10F1475117C}"/>
          </ac:picMkLst>
        </pc:picChg>
      </pc:sldChg>
      <pc:sldChg chg="addSp delSp modSp add mod">
        <pc:chgData name="Lo Ker Ching" userId="6ace15fb-163e-4e9c-84b5-3376e4d03bcd" providerId="ADAL" clId="{F8364790-33CA-4DA5-8E29-B497E043273C}" dt="2025-04-09T03:06:33.745" v="20041" actId="113"/>
        <pc:sldMkLst>
          <pc:docMk/>
          <pc:sldMk cId="1160386171" sldId="4709"/>
        </pc:sldMkLst>
        <pc:spChg chg="mod">
          <ac:chgData name="Lo Ker Ching" userId="6ace15fb-163e-4e9c-84b5-3376e4d03bcd" providerId="ADAL" clId="{F8364790-33CA-4DA5-8E29-B497E043273C}" dt="2025-04-03T09:12:41.479" v="17345" actId="1076"/>
          <ac:spMkLst>
            <pc:docMk/>
            <pc:sldMk cId="1160386171" sldId="4709"/>
            <ac:spMk id="2" creationId="{224DF301-2520-CE47-374C-0A0AF00AD608}"/>
          </ac:spMkLst>
        </pc:spChg>
        <pc:graphicFrameChg chg="mod modGraphic">
          <ac:chgData name="Lo Ker Ching" userId="6ace15fb-163e-4e9c-84b5-3376e4d03bcd" providerId="ADAL" clId="{F8364790-33CA-4DA5-8E29-B497E043273C}" dt="2025-04-09T03:06:33.745" v="20041" actId="113"/>
          <ac:graphicFrameMkLst>
            <pc:docMk/>
            <pc:sldMk cId="1160386171" sldId="4709"/>
            <ac:graphicFrameMk id="6" creationId="{F27484D7-F0BE-CC84-AB86-BCC5505FDD28}"/>
          </ac:graphicFrameMkLst>
        </pc:graphicFrameChg>
        <pc:graphicFrameChg chg="add mod modGraphic">
          <ac:chgData name="Lo Ker Ching" userId="6ace15fb-163e-4e9c-84b5-3376e4d03bcd" providerId="ADAL" clId="{F8364790-33CA-4DA5-8E29-B497E043273C}" dt="2025-04-03T09:12:43.251" v="17346" actId="1076"/>
          <ac:graphicFrameMkLst>
            <pc:docMk/>
            <pc:sldMk cId="1160386171" sldId="4709"/>
            <ac:graphicFrameMk id="7" creationId="{6CAAD46E-D2FD-FA65-427A-5DE7BD36A092}"/>
          </ac:graphicFrameMkLst>
        </pc:graphicFrameChg>
      </pc:sldChg>
      <pc:sldChg chg="addSp delSp modSp new mod ord">
        <pc:chgData name="Lo Ker Ching" userId="6ace15fb-163e-4e9c-84b5-3376e4d03bcd" providerId="ADAL" clId="{F8364790-33CA-4DA5-8E29-B497E043273C}" dt="2025-04-09T03:06:53.717" v="20043" actId="113"/>
        <pc:sldMkLst>
          <pc:docMk/>
          <pc:sldMk cId="3076660883" sldId="4710"/>
        </pc:sldMkLst>
        <pc:spChg chg="mod">
          <ac:chgData name="Lo Ker Ching" userId="6ace15fb-163e-4e9c-84b5-3376e4d03bcd" providerId="ADAL" clId="{F8364790-33CA-4DA5-8E29-B497E043273C}" dt="2025-04-03T09:30:03.028" v="17430" actId="1076"/>
          <ac:spMkLst>
            <pc:docMk/>
            <pc:sldMk cId="3076660883" sldId="4710"/>
            <ac:spMk id="2" creationId="{EE2C6630-E76B-2FCB-1573-5C6432214908}"/>
          </ac:spMkLst>
        </pc:spChg>
        <pc:spChg chg="add mod">
          <ac:chgData name="Lo Ker Ching" userId="6ace15fb-163e-4e9c-84b5-3376e4d03bcd" providerId="ADAL" clId="{F8364790-33CA-4DA5-8E29-B497E043273C}" dt="2025-04-03T09:54:20.249" v="17709" actId="20577"/>
          <ac:spMkLst>
            <pc:docMk/>
            <pc:sldMk cId="3076660883" sldId="4710"/>
            <ac:spMk id="11" creationId="{00009C7A-022E-650F-3CB3-D536A83BF29C}"/>
          </ac:spMkLst>
        </pc:spChg>
        <pc:graphicFrameChg chg="add mod modGraphic">
          <ac:chgData name="Lo Ker Ching" userId="6ace15fb-163e-4e9c-84b5-3376e4d03bcd" providerId="ADAL" clId="{F8364790-33CA-4DA5-8E29-B497E043273C}" dt="2025-04-09T03:06:53.717" v="20043" actId="113"/>
          <ac:graphicFrameMkLst>
            <pc:docMk/>
            <pc:sldMk cId="3076660883" sldId="4710"/>
            <ac:graphicFrameMk id="10" creationId="{53A97427-9D2B-C164-5736-CBE0F63D8F81}"/>
          </ac:graphicFrameMkLst>
        </pc:graphicFrameChg>
        <pc:picChg chg="add mod">
          <ac:chgData name="Lo Ker Ching" userId="6ace15fb-163e-4e9c-84b5-3376e4d03bcd" providerId="ADAL" clId="{F8364790-33CA-4DA5-8E29-B497E043273C}" dt="2025-04-03T09:29:46.378" v="17426" actId="1076"/>
          <ac:picMkLst>
            <pc:docMk/>
            <pc:sldMk cId="3076660883" sldId="4710"/>
            <ac:picMk id="9" creationId="{25FC3443-97E3-DFCA-7C8C-F16915124F36}"/>
          </ac:picMkLst>
        </pc:picChg>
      </pc:sldChg>
      <pc:sldChg chg="addSp delSp modSp add mod ord">
        <pc:chgData name="Lo Ker Ching" userId="6ace15fb-163e-4e9c-84b5-3376e4d03bcd" providerId="ADAL" clId="{F8364790-33CA-4DA5-8E29-B497E043273C}" dt="2025-04-03T09:59:25.951" v="17728"/>
        <pc:sldMkLst>
          <pc:docMk/>
          <pc:sldMk cId="4262062557" sldId="4711"/>
        </pc:sldMkLst>
        <pc:spChg chg="mod">
          <ac:chgData name="Lo Ker Ching" userId="6ace15fb-163e-4e9c-84b5-3376e4d03bcd" providerId="ADAL" clId="{F8364790-33CA-4DA5-8E29-B497E043273C}" dt="2025-04-03T09:59:22.162" v="17726" actId="20577"/>
          <ac:spMkLst>
            <pc:docMk/>
            <pc:sldMk cId="4262062557" sldId="4711"/>
            <ac:spMk id="8" creationId="{DFC0DE0B-9D87-E6C8-0704-A6DD06E937A2}"/>
          </ac:spMkLst>
        </pc:spChg>
        <pc:picChg chg="add mod">
          <ac:chgData name="Lo Ker Ching" userId="6ace15fb-163e-4e9c-84b5-3376e4d03bcd" providerId="ADAL" clId="{F8364790-33CA-4DA5-8E29-B497E043273C}" dt="2025-04-03T09:58:45.150" v="17717" actId="1076"/>
          <ac:picMkLst>
            <pc:docMk/>
            <pc:sldMk cId="4262062557" sldId="4711"/>
            <ac:picMk id="3" creationId="{62EFDB9B-21E3-C487-F314-95492EC740F5}"/>
          </ac:picMkLst>
        </pc:picChg>
        <pc:picChg chg="add mod">
          <ac:chgData name="Lo Ker Ching" userId="6ace15fb-163e-4e9c-84b5-3376e4d03bcd" providerId="ADAL" clId="{F8364790-33CA-4DA5-8E29-B497E043273C}" dt="2025-04-03T09:59:19.221" v="17724" actId="1076"/>
          <ac:picMkLst>
            <pc:docMk/>
            <pc:sldMk cId="4262062557" sldId="4711"/>
            <ac:picMk id="7" creationId="{51680017-A5A4-879C-F9CF-A1935C357255}"/>
          </ac:picMkLst>
        </pc:picChg>
      </pc:sldChg>
      <pc:sldChg chg="addSp delSp modSp new del mod">
        <pc:chgData name="Lo Ker Ching" userId="6ace15fb-163e-4e9c-84b5-3376e4d03bcd" providerId="ADAL" clId="{F8364790-33CA-4DA5-8E29-B497E043273C}" dt="2025-04-03T09:38:05.094" v="17542" actId="47"/>
        <pc:sldMkLst>
          <pc:docMk/>
          <pc:sldMk cId="2045039013" sldId="4712"/>
        </pc:sldMkLst>
      </pc:sldChg>
      <pc:sldChg chg="addSp delSp modSp add mod">
        <pc:chgData name="Lo Ker Ching" userId="6ace15fb-163e-4e9c-84b5-3376e4d03bcd" providerId="ADAL" clId="{F8364790-33CA-4DA5-8E29-B497E043273C}" dt="2025-04-09T03:07:08.821" v="20045" actId="113"/>
        <pc:sldMkLst>
          <pc:docMk/>
          <pc:sldMk cId="3432534001" sldId="4713"/>
        </pc:sldMkLst>
        <pc:spChg chg="mod">
          <ac:chgData name="Lo Ker Ching" userId="6ace15fb-163e-4e9c-84b5-3376e4d03bcd" providerId="ADAL" clId="{F8364790-33CA-4DA5-8E29-B497E043273C}" dt="2025-04-03T09:36:39.624" v="17515" actId="20577"/>
          <ac:spMkLst>
            <pc:docMk/>
            <pc:sldMk cId="3432534001" sldId="4713"/>
            <ac:spMk id="2" creationId="{993DED63-C117-6222-09A3-C7BD3B6AC361}"/>
          </ac:spMkLst>
        </pc:spChg>
        <pc:spChg chg="mod">
          <ac:chgData name="Lo Ker Ching" userId="6ace15fb-163e-4e9c-84b5-3376e4d03bcd" providerId="ADAL" clId="{F8364790-33CA-4DA5-8E29-B497E043273C}" dt="2025-04-03T09:54:08.030" v="17697" actId="20577"/>
          <ac:spMkLst>
            <pc:docMk/>
            <pc:sldMk cId="3432534001" sldId="4713"/>
            <ac:spMk id="11" creationId="{A4A7E79F-CD46-BAC1-7C19-2DA92B6B9119}"/>
          </ac:spMkLst>
        </pc:spChg>
        <pc:graphicFrameChg chg="add mod modGraphic">
          <ac:chgData name="Lo Ker Ching" userId="6ace15fb-163e-4e9c-84b5-3376e4d03bcd" providerId="ADAL" clId="{F8364790-33CA-4DA5-8E29-B497E043273C}" dt="2025-04-09T03:07:08.821" v="20045" actId="113"/>
          <ac:graphicFrameMkLst>
            <pc:docMk/>
            <pc:sldMk cId="3432534001" sldId="4713"/>
            <ac:graphicFrameMk id="6" creationId="{1E495EF0-2059-7563-F746-3B8FAA58FF9C}"/>
          </ac:graphicFrameMkLst>
        </pc:graphicFrameChg>
        <pc:picChg chg="add mod">
          <ac:chgData name="Lo Ker Ching" userId="6ace15fb-163e-4e9c-84b5-3376e4d03bcd" providerId="ADAL" clId="{F8364790-33CA-4DA5-8E29-B497E043273C}" dt="2025-04-03T09:36:57.582" v="17523" actId="1076"/>
          <ac:picMkLst>
            <pc:docMk/>
            <pc:sldMk cId="3432534001" sldId="4713"/>
            <ac:picMk id="8" creationId="{2CA4CE25-F93D-CE1F-5030-8A1948426F10}"/>
          </ac:picMkLst>
        </pc:picChg>
      </pc:sldChg>
      <pc:sldChg chg="addSp delSp modSp add mod">
        <pc:chgData name="Lo Ker Ching" userId="6ace15fb-163e-4e9c-84b5-3376e4d03bcd" providerId="ADAL" clId="{F8364790-33CA-4DA5-8E29-B497E043273C}" dt="2025-04-09T03:07:19.473" v="20047" actId="113"/>
        <pc:sldMkLst>
          <pc:docMk/>
          <pc:sldMk cId="3426210314" sldId="4714"/>
        </pc:sldMkLst>
        <pc:spChg chg="mod">
          <ac:chgData name="Lo Ker Ching" userId="6ace15fb-163e-4e9c-84b5-3376e4d03bcd" providerId="ADAL" clId="{F8364790-33CA-4DA5-8E29-B497E043273C}" dt="2025-04-03T09:38:12.660" v="17547" actId="20577"/>
          <ac:spMkLst>
            <pc:docMk/>
            <pc:sldMk cId="3426210314" sldId="4714"/>
            <ac:spMk id="2" creationId="{70B5A0A4-912F-1B03-1FEE-06B7F7E49EB0}"/>
          </ac:spMkLst>
        </pc:spChg>
        <pc:spChg chg="mod">
          <ac:chgData name="Lo Ker Ching" userId="6ace15fb-163e-4e9c-84b5-3376e4d03bcd" providerId="ADAL" clId="{F8364790-33CA-4DA5-8E29-B497E043273C}" dt="2025-04-03T09:53:57.251" v="17685" actId="20577"/>
          <ac:spMkLst>
            <pc:docMk/>
            <pc:sldMk cId="3426210314" sldId="4714"/>
            <ac:spMk id="11" creationId="{EDBA7571-37DB-0546-728F-72F4BD5855AC}"/>
          </ac:spMkLst>
        </pc:spChg>
        <pc:graphicFrameChg chg="add mod modGraphic">
          <ac:chgData name="Lo Ker Ching" userId="6ace15fb-163e-4e9c-84b5-3376e4d03bcd" providerId="ADAL" clId="{F8364790-33CA-4DA5-8E29-B497E043273C}" dt="2025-04-09T03:07:19.473" v="20047" actId="113"/>
          <ac:graphicFrameMkLst>
            <pc:docMk/>
            <pc:sldMk cId="3426210314" sldId="4714"/>
            <ac:graphicFrameMk id="3" creationId="{1C48B596-6CE2-ECCF-3A0F-3B3D507446EF}"/>
          </ac:graphicFrameMkLst>
        </pc:graphicFrameChg>
        <pc:picChg chg="add mod">
          <ac:chgData name="Lo Ker Ching" userId="6ace15fb-163e-4e9c-84b5-3376e4d03bcd" providerId="ADAL" clId="{F8364790-33CA-4DA5-8E29-B497E043273C}" dt="2025-04-03T09:46:06.264" v="17580" actId="14100"/>
          <ac:picMkLst>
            <pc:docMk/>
            <pc:sldMk cId="3426210314" sldId="4714"/>
            <ac:picMk id="14" creationId="{7E49D799-ACC7-0700-BA20-C558FD9A3E70}"/>
          </ac:picMkLst>
        </pc:picChg>
      </pc:sldChg>
      <pc:sldChg chg="addSp delSp modSp add mod">
        <pc:chgData name="Lo Ker Ching" userId="6ace15fb-163e-4e9c-84b5-3376e4d03bcd" providerId="ADAL" clId="{F8364790-33CA-4DA5-8E29-B497E043273C}" dt="2025-04-09T03:07:51.093" v="20057" actId="113"/>
        <pc:sldMkLst>
          <pc:docMk/>
          <pc:sldMk cId="1272551086" sldId="4715"/>
        </pc:sldMkLst>
        <pc:spChg chg="mod">
          <ac:chgData name="Lo Ker Ching" userId="6ace15fb-163e-4e9c-84b5-3376e4d03bcd" providerId="ADAL" clId="{F8364790-33CA-4DA5-8E29-B497E043273C}" dt="2025-04-03T09:53:07.189" v="17663" actId="20577"/>
          <ac:spMkLst>
            <pc:docMk/>
            <pc:sldMk cId="1272551086" sldId="4715"/>
            <ac:spMk id="2" creationId="{8A93EC1F-EF33-E503-A0A2-361ED2FCDDCC}"/>
          </ac:spMkLst>
        </pc:spChg>
        <pc:spChg chg="mod">
          <ac:chgData name="Lo Ker Ching" userId="6ace15fb-163e-4e9c-84b5-3376e4d03bcd" providerId="ADAL" clId="{F8364790-33CA-4DA5-8E29-B497E043273C}" dt="2025-04-03T10:06:33.446" v="17947" actId="20577"/>
          <ac:spMkLst>
            <pc:docMk/>
            <pc:sldMk cId="1272551086" sldId="4715"/>
            <ac:spMk id="11" creationId="{C0B654E9-DEAA-CCFE-8003-1C7EB6FAD522}"/>
          </ac:spMkLst>
        </pc:spChg>
        <pc:graphicFrameChg chg="add mod modGraphic">
          <ac:chgData name="Lo Ker Ching" userId="6ace15fb-163e-4e9c-84b5-3376e4d03bcd" providerId="ADAL" clId="{F8364790-33CA-4DA5-8E29-B497E043273C}" dt="2025-04-09T03:07:51.093" v="20057" actId="113"/>
          <ac:graphicFrameMkLst>
            <pc:docMk/>
            <pc:sldMk cId="1272551086" sldId="4715"/>
            <ac:graphicFrameMk id="6" creationId="{BEDC15A4-79FC-953C-0051-F6438393BAA0}"/>
          </ac:graphicFrameMkLst>
        </pc:graphicFrameChg>
        <pc:picChg chg="add mod">
          <ac:chgData name="Lo Ker Ching" userId="6ace15fb-163e-4e9c-84b5-3376e4d03bcd" providerId="ADAL" clId="{F8364790-33CA-4DA5-8E29-B497E043273C}" dt="2025-04-03T09:52:17.472" v="17598" actId="1076"/>
          <ac:picMkLst>
            <pc:docMk/>
            <pc:sldMk cId="1272551086" sldId="4715"/>
            <ac:picMk id="8" creationId="{FE05C7D2-6374-999A-8E2C-75DDA521BFC0}"/>
          </ac:picMkLst>
        </pc:picChg>
      </pc:sldChg>
      <pc:sldChg chg="addSp delSp modSp add mod ord">
        <pc:chgData name="Lo Ker Ching" userId="6ace15fb-163e-4e9c-84b5-3376e4d03bcd" providerId="ADAL" clId="{F8364790-33CA-4DA5-8E29-B497E043273C}" dt="2025-04-03T10:02:52.423" v="17752" actId="1076"/>
        <pc:sldMkLst>
          <pc:docMk/>
          <pc:sldMk cId="549304135" sldId="4716"/>
        </pc:sldMkLst>
        <pc:spChg chg="mod">
          <ac:chgData name="Lo Ker Ching" userId="6ace15fb-163e-4e9c-84b5-3376e4d03bcd" providerId="ADAL" clId="{F8364790-33CA-4DA5-8E29-B497E043273C}" dt="2025-04-03T10:02:06.566" v="17735" actId="20577"/>
          <ac:spMkLst>
            <pc:docMk/>
            <pc:sldMk cId="549304135" sldId="4716"/>
            <ac:spMk id="8" creationId="{A64B3525-A1C6-FDD8-BAC8-E680A4021A97}"/>
          </ac:spMkLst>
        </pc:spChg>
        <pc:picChg chg="add mod">
          <ac:chgData name="Lo Ker Ching" userId="6ace15fb-163e-4e9c-84b5-3376e4d03bcd" providerId="ADAL" clId="{F8364790-33CA-4DA5-8E29-B497E043273C}" dt="2025-04-03T10:02:31.765" v="17746" actId="1076"/>
          <ac:picMkLst>
            <pc:docMk/>
            <pc:sldMk cId="549304135" sldId="4716"/>
            <ac:picMk id="6" creationId="{39ADA5B6-1910-1814-0E61-E9FB9089C825}"/>
          </ac:picMkLst>
        </pc:picChg>
        <pc:picChg chg="add mod">
          <ac:chgData name="Lo Ker Ching" userId="6ace15fb-163e-4e9c-84b5-3376e4d03bcd" providerId="ADAL" clId="{F8364790-33CA-4DA5-8E29-B497E043273C}" dt="2025-04-03T10:02:52.423" v="17752" actId="1076"/>
          <ac:picMkLst>
            <pc:docMk/>
            <pc:sldMk cId="549304135" sldId="4716"/>
            <ac:picMk id="10" creationId="{398D847C-1F1B-6BA3-A273-FC6D5F82E578}"/>
          </ac:picMkLst>
        </pc:picChg>
      </pc:sldChg>
      <pc:sldChg chg="modSp add mod">
        <pc:chgData name="Lo Ker Ching" userId="6ace15fb-163e-4e9c-84b5-3376e4d03bcd" providerId="ADAL" clId="{F8364790-33CA-4DA5-8E29-B497E043273C}" dt="2025-04-03T10:10:56.510" v="18304" actId="1036"/>
        <pc:sldMkLst>
          <pc:docMk/>
          <pc:sldMk cId="2798209863" sldId="4717"/>
        </pc:sldMkLst>
        <pc:spChg chg="mod">
          <ac:chgData name="Lo Ker Ching" userId="6ace15fb-163e-4e9c-84b5-3376e4d03bcd" providerId="ADAL" clId="{F8364790-33CA-4DA5-8E29-B497E043273C}" dt="2025-04-03T10:10:56.510" v="18304" actId="1036"/>
          <ac:spMkLst>
            <pc:docMk/>
            <pc:sldMk cId="2798209863" sldId="4717"/>
            <ac:spMk id="2" creationId="{6BBAEA5A-7410-B2A6-24C1-4F0D68463B2D}"/>
          </ac:spMkLst>
        </pc:spChg>
        <pc:spChg chg="mod">
          <ac:chgData name="Lo Ker Ching" userId="6ace15fb-163e-4e9c-84b5-3376e4d03bcd" providerId="ADAL" clId="{F8364790-33CA-4DA5-8E29-B497E043273C}" dt="2025-04-03T10:10:48.998" v="18301" actId="1076"/>
          <ac:spMkLst>
            <pc:docMk/>
            <pc:sldMk cId="2798209863" sldId="4717"/>
            <ac:spMk id="7" creationId="{971B7DBD-53BC-6DF1-6C3C-9410EE777227}"/>
          </ac:spMkLst>
        </pc:spChg>
        <pc:graphicFrameChg chg="mod modGraphic">
          <ac:chgData name="Lo Ker Ching" userId="6ace15fb-163e-4e9c-84b5-3376e4d03bcd" providerId="ADAL" clId="{F8364790-33CA-4DA5-8E29-B497E043273C}" dt="2025-04-03T10:10:53.452" v="18303" actId="1076"/>
          <ac:graphicFrameMkLst>
            <pc:docMk/>
            <pc:sldMk cId="2798209863" sldId="4717"/>
            <ac:graphicFrameMk id="6" creationId="{73907089-9BDB-E64C-3D32-576E85ED6B79}"/>
          </ac:graphicFrameMkLst>
        </pc:graphicFrameChg>
      </pc:sldChg>
      <pc:sldChg chg="delSp modSp add mod">
        <pc:chgData name="Lo Ker Ching" userId="6ace15fb-163e-4e9c-84b5-3376e4d03bcd" providerId="ADAL" clId="{F8364790-33CA-4DA5-8E29-B497E043273C}" dt="2025-04-09T08:13:04.158" v="22845" actId="1036"/>
        <pc:sldMkLst>
          <pc:docMk/>
          <pc:sldMk cId="3737599509" sldId="4718"/>
        </pc:sldMkLst>
        <pc:spChg chg="mod">
          <ac:chgData name="Lo Ker Ching" userId="6ace15fb-163e-4e9c-84b5-3376e4d03bcd" providerId="ADAL" clId="{F8364790-33CA-4DA5-8E29-B497E043273C}" dt="2025-04-03T10:17:32.230" v="18518" actId="20577"/>
          <ac:spMkLst>
            <pc:docMk/>
            <pc:sldMk cId="3737599509" sldId="4718"/>
            <ac:spMk id="8" creationId="{93B6F92B-CE1A-E51B-646F-874BB5B0C4B5}"/>
          </ac:spMkLst>
        </pc:spChg>
        <pc:spChg chg="mod">
          <ac:chgData name="Lo Ker Ching" userId="6ace15fb-163e-4e9c-84b5-3376e4d03bcd" providerId="ADAL" clId="{F8364790-33CA-4DA5-8E29-B497E043273C}" dt="2025-04-03T10:17:33.785" v="18523" actId="20577"/>
          <ac:spMkLst>
            <pc:docMk/>
            <pc:sldMk cId="3737599509" sldId="4718"/>
            <ac:spMk id="14" creationId="{1C0194B9-155C-BF92-275F-9E05DD553D36}"/>
          </ac:spMkLst>
        </pc:spChg>
        <pc:spChg chg="del mod">
          <ac:chgData name="Lo Ker Ching" userId="6ace15fb-163e-4e9c-84b5-3376e4d03bcd" providerId="ADAL" clId="{F8364790-33CA-4DA5-8E29-B497E043273C}" dt="2025-04-09T08:02:14.425" v="22729" actId="478"/>
          <ac:spMkLst>
            <pc:docMk/>
            <pc:sldMk cId="3737599509" sldId="4718"/>
            <ac:spMk id="15" creationId="{4D9407AD-3184-49F4-5B4E-E53A28BB611E}"/>
          </ac:spMkLst>
        </pc:spChg>
        <pc:spChg chg="mod">
          <ac:chgData name="Lo Ker Ching" userId="6ace15fb-163e-4e9c-84b5-3376e4d03bcd" providerId="ADAL" clId="{F8364790-33CA-4DA5-8E29-B497E043273C}" dt="2025-04-09T08:13:04.158" v="22845" actId="1036"/>
          <ac:spMkLst>
            <pc:docMk/>
            <pc:sldMk cId="3737599509" sldId="4718"/>
            <ac:spMk id="16" creationId="{4D571FA4-1353-DD59-F763-DDFAFF302532}"/>
          </ac:spMkLst>
        </pc:spChg>
        <pc:spChg chg="mod">
          <ac:chgData name="Lo Ker Ching" userId="6ace15fb-163e-4e9c-84b5-3376e4d03bcd" providerId="ADAL" clId="{F8364790-33CA-4DA5-8E29-B497E043273C}" dt="2025-04-09T08:13:04.158" v="22845" actId="1036"/>
          <ac:spMkLst>
            <pc:docMk/>
            <pc:sldMk cId="3737599509" sldId="4718"/>
            <ac:spMk id="17" creationId="{CB1CFA8E-C375-362B-D942-1CCFB8979CC9}"/>
          </ac:spMkLst>
        </pc:spChg>
        <pc:spChg chg="mod">
          <ac:chgData name="Lo Ker Ching" userId="6ace15fb-163e-4e9c-84b5-3376e4d03bcd" providerId="ADAL" clId="{F8364790-33CA-4DA5-8E29-B497E043273C}" dt="2025-04-09T08:06:31.630" v="22839" actId="1076"/>
          <ac:spMkLst>
            <pc:docMk/>
            <pc:sldMk cId="3737599509" sldId="4718"/>
            <ac:spMk id="18" creationId="{6E8E110D-01DE-144C-4ABF-8F9EBEF92C32}"/>
          </ac:spMkLst>
        </pc:spChg>
        <pc:spChg chg="mod">
          <ac:chgData name="Lo Ker Ching" userId="6ace15fb-163e-4e9c-84b5-3376e4d03bcd" providerId="ADAL" clId="{F8364790-33CA-4DA5-8E29-B497E043273C}" dt="2025-04-03T10:17:35.676" v="18530" actId="20577"/>
          <ac:spMkLst>
            <pc:docMk/>
            <pc:sldMk cId="3737599509" sldId="4718"/>
            <ac:spMk id="19" creationId="{97006443-F029-008D-BA25-E5B25E23EFC1}"/>
          </ac:spMkLst>
        </pc:spChg>
        <pc:spChg chg="mod">
          <ac:chgData name="Lo Ker Ching" userId="6ace15fb-163e-4e9c-84b5-3376e4d03bcd" providerId="ADAL" clId="{F8364790-33CA-4DA5-8E29-B497E043273C}" dt="2025-04-09T08:13:04.158" v="22845" actId="1036"/>
          <ac:spMkLst>
            <pc:docMk/>
            <pc:sldMk cId="3737599509" sldId="4718"/>
            <ac:spMk id="22" creationId="{76D45D67-76A0-03B3-233B-88F03D368B4F}"/>
          </ac:spMkLst>
        </pc:spChg>
        <pc:spChg chg="mod">
          <ac:chgData name="Lo Ker Ching" userId="6ace15fb-163e-4e9c-84b5-3376e4d03bcd" providerId="ADAL" clId="{F8364790-33CA-4DA5-8E29-B497E043273C}" dt="2025-04-09T08:06:10.842" v="22836" actId="1076"/>
          <ac:spMkLst>
            <pc:docMk/>
            <pc:sldMk cId="3737599509" sldId="4718"/>
            <ac:spMk id="25" creationId="{F8FC36DF-AAD5-275B-1285-4ABA6F63CE1B}"/>
          </ac:spMkLst>
        </pc:spChg>
        <pc:spChg chg="mod">
          <ac:chgData name="Lo Ker Ching" userId="6ace15fb-163e-4e9c-84b5-3376e4d03bcd" providerId="ADAL" clId="{F8364790-33CA-4DA5-8E29-B497E043273C}" dt="2025-04-09T08:13:04.158" v="22845" actId="1036"/>
          <ac:spMkLst>
            <pc:docMk/>
            <pc:sldMk cId="3737599509" sldId="4718"/>
            <ac:spMk id="27" creationId="{A06B7913-55C2-E578-106F-C972060912AA}"/>
          </ac:spMkLst>
        </pc:spChg>
        <pc:spChg chg="mod">
          <ac:chgData name="Lo Ker Ching" userId="6ace15fb-163e-4e9c-84b5-3376e4d03bcd" providerId="ADAL" clId="{F8364790-33CA-4DA5-8E29-B497E043273C}" dt="2025-04-09T08:13:04.158" v="22845" actId="1036"/>
          <ac:spMkLst>
            <pc:docMk/>
            <pc:sldMk cId="3737599509" sldId="4718"/>
            <ac:spMk id="33" creationId="{C0D5B696-0CF7-4897-ECAF-C5E44FE0B0D7}"/>
          </ac:spMkLst>
        </pc:spChg>
        <pc:spChg chg="mod">
          <ac:chgData name="Lo Ker Ching" userId="6ace15fb-163e-4e9c-84b5-3376e4d03bcd" providerId="ADAL" clId="{F8364790-33CA-4DA5-8E29-B497E043273C}" dt="2025-04-09T08:13:04.158" v="22845" actId="1036"/>
          <ac:spMkLst>
            <pc:docMk/>
            <pc:sldMk cId="3737599509" sldId="4718"/>
            <ac:spMk id="34" creationId="{4092178A-C1EF-D667-3535-EBB10E825BCF}"/>
          </ac:spMkLst>
        </pc:spChg>
        <pc:spChg chg="mod">
          <ac:chgData name="Lo Ker Ching" userId="6ace15fb-163e-4e9c-84b5-3376e4d03bcd" providerId="ADAL" clId="{F8364790-33CA-4DA5-8E29-B497E043273C}" dt="2025-04-09T08:13:04.158" v="22845" actId="1036"/>
          <ac:spMkLst>
            <pc:docMk/>
            <pc:sldMk cId="3737599509" sldId="4718"/>
            <ac:spMk id="36" creationId="{697394EE-7292-1794-86F6-A790CCA9AEEB}"/>
          </ac:spMkLst>
        </pc:spChg>
        <pc:spChg chg="mod">
          <ac:chgData name="Lo Ker Ching" userId="6ace15fb-163e-4e9c-84b5-3376e4d03bcd" providerId="ADAL" clId="{F8364790-33CA-4DA5-8E29-B497E043273C}" dt="2025-04-09T08:13:04.158" v="22845" actId="1036"/>
          <ac:spMkLst>
            <pc:docMk/>
            <pc:sldMk cId="3737599509" sldId="4718"/>
            <ac:spMk id="37" creationId="{969EFA99-1231-AD11-2B37-6D685364AEFF}"/>
          </ac:spMkLst>
        </pc:spChg>
        <pc:spChg chg="mod">
          <ac:chgData name="Lo Ker Ching" userId="6ace15fb-163e-4e9c-84b5-3376e4d03bcd" providerId="ADAL" clId="{F8364790-33CA-4DA5-8E29-B497E043273C}" dt="2025-04-09T08:13:04.158" v="22845" actId="1036"/>
          <ac:spMkLst>
            <pc:docMk/>
            <pc:sldMk cId="3737599509" sldId="4718"/>
            <ac:spMk id="38" creationId="{DB166BEC-308C-9C75-F83E-4ABAEE75543C}"/>
          </ac:spMkLst>
        </pc:spChg>
        <pc:spChg chg="mod">
          <ac:chgData name="Lo Ker Ching" userId="6ace15fb-163e-4e9c-84b5-3376e4d03bcd" providerId="ADAL" clId="{F8364790-33CA-4DA5-8E29-B497E043273C}" dt="2025-04-09T08:13:04.158" v="22845" actId="1036"/>
          <ac:spMkLst>
            <pc:docMk/>
            <pc:sldMk cId="3737599509" sldId="4718"/>
            <ac:spMk id="39" creationId="{109EA86B-36F1-17BD-F73B-706C13FDB96A}"/>
          </ac:spMkLst>
        </pc:spChg>
      </pc:sldChg>
      <pc:sldChg chg="modSp add del mod">
        <pc:chgData name="Lo Ker Ching" userId="6ace15fb-163e-4e9c-84b5-3376e4d03bcd" providerId="ADAL" clId="{F8364790-33CA-4DA5-8E29-B497E043273C}" dt="2025-04-09T08:13:26.541" v="22859" actId="47"/>
        <pc:sldMkLst>
          <pc:docMk/>
          <pc:sldMk cId="54342365" sldId="4719"/>
        </pc:sldMkLst>
        <pc:spChg chg="mod">
          <ac:chgData name="Lo Ker Ching" userId="6ace15fb-163e-4e9c-84b5-3376e4d03bcd" providerId="ADAL" clId="{F8364790-33CA-4DA5-8E29-B497E043273C}" dt="2025-04-09T03:10:38.964" v="20107" actId="20577"/>
          <ac:spMkLst>
            <pc:docMk/>
            <pc:sldMk cId="54342365" sldId="4719"/>
            <ac:spMk id="2" creationId="{3CB2681C-98B7-FD4D-7900-3DA9DB4ABF33}"/>
          </ac:spMkLst>
        </pc:spChg>
      </pc:sldChg>
      <pc:sldChg chg="modSp add mod">
        <pc:chgData name="Lo Ker Ching" userId="6ace15fb-163e-4e9c-84b5-3376e4d03bcd" providerId="ADAL" clId="{F8364790-33CA-4DA5-8E29-B497E043273C}" dt="2025-04-09T08:14:07.269" v="22883" actId="20577"/>
        <pc:sldMkLst>
          <pc:docMk/>
          <pc:sldMk cId="2928404235" sldId="4720"/>
        </pc:sldMkLst>
        <pc:spChg chg="mod">
          <ac:chgData name="Lo Ker Ching" userId="6ace15fb-163e-4e9c-84b5-3376e4d03bcd" providerId="ADAL" clId="{F8364790-33CA-4DA5-8E29-B497E043273C}" dt="2025-04-09T03:10:47.762" v="20117" actId="20577"/>
          <ac:spMkLst>
            <pc:docMk/>
            <pc:sldMk cId="2928404235" sldId="4720"/>
            <ac:spMk id="2" creationId="{F63E915A-A738-690E-0558-50113E3D834B}"/>
          </ac:spMkLst>
        </pc:spChg>
        <pc:spChg chg="mod">
          <ac:chgData name="Lo Ker Ching" userId="6ace15fb-163e-4e9c-84b5-3376e4d03bcd" providerId="ADAL" clId="{F8364790-33CA-4DA5-8E29-B497E043273C}" dt="2025-04-03T10:23:35.525" v="18885" actId="1076"/>
          <ac:spMkLst>
            <pc:docMk/>
            <pc:sldMk cId="2928404235" sldId="4720"/>
            <ac:spMk id="6" creationId="{8F51BA5D-E89B-0F46-2F57-CBF18D1C5456}"/>
          </ac:spMkLst>
        </pc:spChg>
        <pc:spChg chg="mod">
          <ac:chgData name="Lo Ker Ching" userId="6ace15fb-163e-4e9c-84b5-3376e4d03bcd" providerId="ADAL" clId="{F8364790-33CA-4DA5-8E29-B497E043273C}" dt="2025-04-03T10:23:35.525" v="18885" actId="1076"/>
          <ac:spMkLst>
            <pc:docMk/>
            <pc:sldMk cId="2928404235" sldId="4720"/>
            <ac:spMk id="9" creationId="{8BF11C00-3404-0AF5-6468-6DF1CA744520}"/>
          </ac:spMkLst>
        </pc:spChg>
        <pc:spChg chg="mod">
          <ac:chgData name="Lo Ker Ching" userId="6ace15fb-163e-4e9c-84b5-3376e4d03bcd" providerId="ADAL" clId="{F8364790-33CA-4DA5-8E29-B497E043273C}" dt="2025-04-03T10:23:35.525" v="18885" actId="1076"/>
          <ac:spMkLst>
            <pc:docMk/>
            <pc:sldMk cId="2928404235" sldId="4720"/>
            <ac:spMk id="11" creationId="{FAC7067A-B293-14FF-5464-7C8598FB6E31}"/>
          </ac:spMkLst>
        </pc:spChg>
        <pc:spChg chg="mod">
          <ac:chgData name="Lo Ker Ching" userId="6ace15fb-163e-4e9c-84b5-3376e4d03bcd" providerId="ADAL" clId="{F8364790-33CA-4DA5-8E29-B497E043273C}" dt="2025-04-03T10:23:35.525" v="18885" actId="1076"/>
          <ac:spMkLst>
            <pc:docMk/>
            <pc:sldMk cId="2928404235" sldId="4720"/>
            <ac:spMk id="24" creationId="{3281367C-2782-9DE6-A1A0-ED1DD7DFB9D7}"/>
          </ac:spMkLst>
        </pc:spChg>
        <pc:spChg chg="mod">
          <ac:chgData name="Lo Ker Ching" userId="6ace15fb-163e-4e9c-84b5-3376e4d03bcd" providerId="ADAL" clId="{F8364790-33CA-4DA5-8E29-B497E043273C}" dt="2025-04-09T08:14:07.269" v="22883" actId="20577"/>
          <ac:spMkLst>
            <pc:docMk/>
            <pc:sldMk cId="2928404235" sldId="4720"/>
            <ac:spMk id="26" creationId="{62EE436A-5786-6D61-A17A-54555B6F2FDF}"/>
          </ac:spMkLst>
        </pc:spChg>
        <pc:spChg chg="mod">
          <ac:chgData name="Lo Ker Ching" userId="6ace15fb-163e-4e9c-84b5-3376e4d03bcd" providerId="ADAL" clId="{F8364790-33CA-4DA5-8E29-B497E043273C}" dt="2025-04-03T10:26:40.532" v="18886" actId="1076"/>
          <ac:spMkLst>
            <pc:docMk/>
            <pc:sldMk cId="2928404235" sldId="4720"/>
            <ac:spMk id="28" creationId="{4F2BB6FF-7B83-8A35-5177-DF770926053F}"/>
          </ac:spMkLst>
        </pc:spChg>
      </pc:sldChg>
      <pc:sldChg chg="addSp delSp modSp new mod">
        <pc:chgData name="Lo Ker Ching" userId="6ace15fb-163e-4e9c-84b5-3376e4d03bcd" providerId="ADAL" clId="{F8364790-33CA-4DA5-8E29-B497E043273C}" dt="2025-04-04T01:42:57.981" v="19280" actId="20577"/>
        <pc:sldMkLst>
          <pc:docMk/>
          <pc:sldMk cId="627773729" sldId="4721"/>
        </pc:sldMkLst>
        <pc:spChg chg="mod">
          <ac:chgData name="Lo Ker Ching" userId="6ace15fb-163e-4e9c-84b5-3376e4d03bcd" providerId="ADAL" clId="{F8364790-33CA-4DA5-8E29-B497E043273C}" dt="2025-04-04T01:32:19.971" v="18925" actId="20577"/>
          <ac:spMkLst>
            <pc:docMk/>
            <pc:sldMk cId="627773729" sldId="4721"/>
            <ac:spMk id="2" creationId="{94E917A1-BE02-F235-A20B-015B302C5D45}"/>
          </ac:spMkLst>
        </pc:spChg>
        <pc:spChg chg="add mod">
          <ac:chgData name="Lo Ker Ching" userId="6ace15fb-163e-4e9c-84b5-3376e4d03bcd" providerId="ADAL" clId="{F8364790-33CA-4DA5-8E29-B497E043273C}" dt="2025-04-04T01:40:02.830" v="19072" actId="255"/>
          <ac:spMkLst>
            <pc:docMk/>
            <pc:sldMk cId="627773729" sldId="4721"/>
            <ac:spMk id="15" creationId="{DF5E046B-3876-B6C8-CD2A-B74654565586}"/>
          </ac:spMkLst>
        </pc:spChg>
        <pc:spChg chg="add mod">
          <ac:chgData name="Lo Ker Ching" userId="6ace15fb-163e-4e9c-84b5-3376e4d03bcd" providerId="ADAL" clId="{F8364790-33CA-4DA5-8E29-B497E043273C}" dt="2025-04-04T01:40:08.119" v="19073" actId="255"/>
          <ac:spMkLst>
            <pc:docMk/>
            <pc:sldMk cId="627773729" sldId="4721"/>
            <ac:spMk id="16" creationId="{1A31DD39-7C16-C437-401A-AD99684252A4}"/>
          </ac:spMkLst>
        </pc:spChg>
        <pc:spChg chg="add mod">
          <ac:chgData name="Lo Ker Ching" userId="6ace15fb-163e-4e9c-84b5-3376e4d03bcd" providerId="ADAL" clId="{F8364790-33CA-4DA5-8E29-B497E043273C}" dt="2025-04-04T01:42:57.981" v="19280" actId="20577"/>
          <ac:spMkLst>
            <pc:docMk/>
            <pc:sldMk cId="627773729" sldId="4721"/>
            <ac:spMk id="17" creationId="{F2605670-2CF9-F083-4FC1-870FD37FB904}"/>
          </ac:spMkLst>
        </pc:spChg>
        <pc:graphicFrameChg chg="add mod modGraphic">
          <ac:chgData name="Lo Ker Ching" userId="6ace15fb-163e-4e9c-84b5-3376e4d03bcd" providerId="ADAL" clId="{F8364790-33CA-4DA5-8E29-B497E043273C}" dt="2025-04-04T01:39:08.825" v="19015" actId="1076"/>
          <ac:graphicFrameMkLst>
            <pc:docMk/>
            <pc:sldMk cId="627773729" sldId="4721"/>
            <ac:graphicFrameMk id="12" creationId="{E07AD179-42D1-CAA5-165C-75334977F521}"/>
          </ac:graphicFrameMkLst>
        </pc:graphicFrameChg>
        <pc:picChg chg="add mod modCrop">
          <ac:chgData name="Lo Ker Ching" userId="6ace15fb-163e-4e9c-84b5-3376e4d03bcd" providerId="ADAL" clId="{F8364790-33CA-4DA5-8E29-B497E043273C}" dt="2025-04-04T01:38:58.571" v="19013" actId="1076"/>
          <ac:picMkLst>
            <pc:docMk/>
            <pc:sldMk cId="627773729" sldId="4721"/>
            <ac:picMk id="7" creationId="{AC77B793-AB4B-F486-1215-7254CB8AB9A5}"/>
          </ac:picMkLst>
        </pc:picChg>
        <pc:picChg chg="add mod modCrop">
          <ac:chgData name="Lo Ker Ching" userId="6ace15fb-163e-4e9c-84b5-3376e4d03bcd" providerId="ADAL" clId="{F8364790-33CA-4DA5-8E29-B497E043273C}" dt="2025-04-04T01:38:56.375" v="19012" actId="1076"/>
          <ac:picMkLst>
            <pc:docMk/>
            <pc:sldMk cId="627773729" sldId="4721"/>
            <ac:picMk id="9" creationId="{8F3752FF-03B6-DAD9-FDB8-8FCE7580909F}"/>
          </ac:picMkLst>
        </pc:picChg>
        <pc:picChg chg="add mod modCrop">
          <ac:chgData name="Lo Ker Ching" userId="6ace15fb-163e-4e9c-84b5-3376e4d03bcd" providerId="ADAL" clId="{F8364790-33CA-4DA5-8E29-B497E043273C}" dt="2025-04-04T01:38:59.781" v="19014" actId="1076"/>
          <ac:picMkLst>
            <pc:docMk/>
            <pc:sldMk cId="627773729" sldId="4721"/>
            <ac:picMk id="11" creationId="{09D9FB5C-0CE2-33C1-6D38-4914BC712713}"/>
          </ac:picMkLst>
        </pc:picChg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534960138" sldId="4724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138826983" sldId="4725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263275484" sldId="4726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413402253" sldId="4727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813050127" sldId="4728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782867212" sldId="4729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699197701" sldId="4730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146982068" sldId="4731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490667687" sldId="4732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395594271" sldId="4733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059619051" sldId="4734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377724874" sldId="4735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41912453" sldId="4736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908148071" sldId="4737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120030887" sldId="4738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504507968" sldId="4739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436164805" sldId="4740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8797318" sldId="4741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57424444" sldId="4742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216584801" sldId="4743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20337424" sldId="4744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964350865" sldId="4745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964890800" sldId="4746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665825029" sldId="4747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352205270" sldId="4748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665736061" sldId="4749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35378497" sldId="4750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602162081" sldId="4751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089401343" sldId="4752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913991723" sldId="4753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450041508" sldId="4754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838503912" sldId="4755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78738836" sldId="4756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385415255" sldId="4757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420482482" sldId="4758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821701724" sldId="4759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682133371" sldId="4760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747817428" sldId="4761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072119546" sldId="4762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958741420" sldId="4763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28388851" sldId="4764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523358632" sldId="4765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554177481" sldId="4766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273327207" sldId="4767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283108136" sldId="4768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805954648" sldId="4769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066234459" sldId="4770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757517356" sldId="4771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623993110" sldId="4772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342293921" sldId="4773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819129186" sldId="4774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23575794" sldId="4775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506261401" sldId="4776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784742685" sldId="4777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80579143" sldId="4778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084971547" sldId="4779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711337704" sldId="4780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015277437" sldId="4781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9015818" sldId="4782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645830920" sldId="4783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822341173" sldId="4784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388580019" sldId="4785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628008061" sldId="4786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119433146" sldId="4787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576099476" sldId="4788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846605402" sldId="4789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36976827" sldId="4791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895824149" sldId="4792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605026028" sldId="4793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627422337" sldId="4794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536012019" sldId="4795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094324353" sldId="4796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928425467" sldId="4797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518059603" sldId="4798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368669178" sldId="4799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965735926" sldId="4800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721338457" sldId="4801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799279131" sldId="4802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906550485" sldId="4803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083314324" sldId="4804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618240994" sldId="4805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4213319380" sldId="4806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717427792" sldId="4807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717914692" sldId="4808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450275793" sldId="4809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507588506" sldId="4810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784488786" sldId="4811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314226122" sldId="4812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856090625" sldId="4813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459646556" sldId="4814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751247912" sldId="4815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3772274011" sldId="4816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2686254426" sldId="4817"/>
        </pc:sldMkLst>
      </pc:sldChg>
      <pc:sldChg chg="del">
        <pc:chgData name="Lo Ker Ching" userId="6ace15fb-163e-4e9c-84b5-3376e4d03bcd" providerId="ADAL" clId="{F8364790-33CA-4DA5-8E29-B497E043273C}" dt="2025-04-09T03:49:29.069" v="21425" actId="18676"/>
        <pc:sldMkLst>
          <pc:docMk/>
          <pc:sldMk cId="146841673" sldId="4818"/>
        </pc:sldMkLst>
      </pc:sldChg>
      <pc:sldChg chg="addSp delSp modSp add mod">
        <pc:chgData name="Lo Ker Ching" userId="6ace15fb-163e-4e9c-84b5-3376e4d03bcd" providerId="ADAL" clId="{F8364790-33CA-4DA5-8E29-B497E043273C}" dt="2025-04-09T05:35:38.015" v="21496" actId="20577"/>
        <pc:sldMkLst>
          <pc:docMk/>
          <pc:sldMk cId="541647176" sldId="4819"/>
        </pc:sldMkLst>
        <pc:spChg chg="mod">
          <ac:chgData name="Lo Ker Ching" userId="6ace15fb-163e-4e9c-84b5-3376e4d03bcd" providerId="ADAL" clId="{F8364790-33CA-4DA5-8E29-B497E043273C}" dt="2025-04-09T03:48:55.997" v="21416" actId="1036"/>
          <ac:spMkLst>
            <pc:docMk/>
            <pc:sldMk cId="541647176" sldId="4819"/>
            <ac:spMk id="2" creationId="{E12A7DF9-F884-54B1-3C38-4B13CD590F8C}"/>
          </ac:spMkLst>
        </pc:spChg>
        <pc:spChg chg="add mod">
          <ac:chgData name="Lo Ker Ching" userId="6ace15fb-163e-4e9c-84b5-3376e4d03bcd" providerId="ADAL" clId="{F8364790-33CA-4DA5-8E29-B497E043273C}" dt="2025-04-09T05:35:38.015" v="21496" actId="20577"/>
          <ac:spMkLst>
            <pc:docMk/>
            <pc:sldMk cId="541647176" sldId="4819"/>
            <ac:spMk id="7" creationId="{9BC28698-828B-794A-C403-6F15B1854520}"/>
          </ac:spMkLst>
        </pc:spChg>
        <pc:spChg chg="add mod">
          <ac:chgData name="Lo Ker Ching" userId="6ace15fb-163e-4e9c-84b5-3376e4d03bcd" providerId="ADAL" clId="{F8364790-33CA-4DA5-8E29-B497E043273C}" dt="2025-04-09T03:47:45.048" v="21365" actId="1035"/>
          <ac:spMkLst>
            <pc:docMk/>
            <pc:sldMk cId="541647176" sldId="4819"/>
            <ac:spMk id="8" creationId="{8309E796-F809-5A2D-5DE3-F09A78ACBAB7}"/>
          </ac:spMkLst>
        </pc:spChg>
        <pc:spChg chg="add mod">
          <ac:chgData name="Lo Ker Ching" userId="6ace15fb-163e-4e9c-84b5-3376e4d03bcd" providerId="ADAL" clId="{F8364790-33CA-4DA5-8E29-B497E043273C}" dt="2025-04-09T03:48:16.294" v="21404" actId="1076"/>
          <ac:spMkLst>
            <pc:docMk/>
            <pc:sldMk cId="541647176" sldId="4819"/>
            <ac:spMk id="9" creationId="{D65515C8-8421-E2F6-9B1B-FDC253FD4E77}"/>
          </ac:spMkLst>
        </pc:spChg>
        <pc:spChg chg="add mod">
          <ac:chgData name="Lo Ker Ching" userId="6ace15fb-163e-4e9c-84b5-3376e4d03bcd" providerId="ADAL" clId="{F8364790-33CA-4DA5-8E29-B497E043273C}" dt="2025-04-09T03:48:30.040" v="21408" actId="1035"/>
          <ac:spMkLst>
            <pc:docMk/>
            <pc:sldMk cId="541647176" sldId="4819"/>
            <ac:spMk id="10" creationId="{08C10946-07E5-59C9-F5E3-47CC0FA058D5}"/>
          </ac:spMkLst>
        </pc:spChg>
        <pc:spChg chg="add mod">
          <ac:chgData name="Lo Ker Ching" userId="6ace15fb-163e-4e9c-84b5-3376e4d03bcd" providerId="ADAL" clId="{F8364790-33CA-4DA5-8E29-B497E043273C}" dt="2025-04-09T03:48:40.552" v="21412" actId="1076"/>
          <ac:spMkLst>
            <pc:docMk/>
            <pc:sldMk cId="541647176" sldId="4819"/>
            <ac:spMk id="11" creationId="{21B3E77C-F36F-DBAE-6E1C-541C0801657B}"/>
          </ac:spMkLst>
        </pc:spChg>
        <pc:graphicFrameChg chg="add del mod modGraphic">
          <ac:chgData name="Lo Ker Ching" userId="6ace15fb-163e-4e9c-84b5-3376e4d03bcd" providerId="ADAL" clId="{F8364790-33CA-4DA5-8E29-B497E043273C}" dt="2025-04-09T03:39:53.810" v="20932" actId="478"/>
          <ac:graphicFrameMkLst>
            <pc:docMk/>
            <pc:sldMk cId="541647176" sldId="4819"/>
            <ac:graphicFrameMk id="3" creationId="{1F7CF753-A2AA-14CC-E79C-2F6A95402819}"/>
          </ac:graphicFrameMkLst>
        </pc:graphicFrameChg>
        <pc:graphicFrameChg chg="mod modGraphic">
          <ac:chgData name="Lo Ker Ching" userId="6ace15fb-163e-4e9c-84b5-3376e4d03bcd" providerId="ADAL" clId="{F8364790-33CA-4DA5-8E29-B497E043273C}" dt="2025-04-09T05:35:29.041" v="21492" actId="20577"/>
          <ac:graphicFrameMkLst>
            <pc:docMk/>
            <pc:sldMk cId="541647176" sldId="4819"/>
            <ac:graphicFrameMk id="6" creationId="{8A3D03D1-832A-FAC9-36B3-3F362E12BF4B}"/>
          </ac:graphicFrameMkLst>
        </pc:graphicFrameChg>
      </pc:sldChg>
      <pc:sldChg chg="modSp add mod">
        <pc:chgData name="Lo Ker Ching" userId="6ace15fb-163e-4e9c-84b5-3376e4d03bcd" providerId="ADAL" clId="{F8364790-33CA-4DA5-8E29-B497E043273C}" dt="2025-04-09T07:29:00.107" v="21808" actId="1035"/>
        <pc:sldMkLst>
          <pc:docMk/>
          <pc:sldMk cId="2387341216" sldId="4821"/>
        </pc:sldMkLst>
        <pc:spChg chg="mod">
          <ac:chgData name="Lo Ker Ching" userId="6ace15fb-163e-4e9c-84b5-3376e4d03bcd" providerId="ADAL" clId="{F8364790-33CA-4DA5-8E29-B497E043273C}" dt="2025-04-09T07:29:00.107" v="21808" actId="1035"/>
          <ac:spMkLst>
            <pc:docMk/>
            <pc:sldMk cId="2387341216" sldId="4821"/>
            <ac:spMk id="11" creationId="{6EFF8721-874D-E4B3-A448-87F9D91681E8}"/>
          </ac:spMkLst>
        </pc:spChg>
        <pc:picChg chg="mod">
          <ac:chgData name="Lo Ker Ching" userId="6ace15fb-163e-4e9c-84b5-3376e4d03bcd" providerId="ADAL" clId="{F8364790-33CA-4DA5-8E29-B497E043273C}" dt="2025-04-09T07:28:45.256" v="21794" actId="1076"/>
          <ac:picMkLst>
            <pc:docMk/>
            <pc:sldMk cId="2387341216" sldId="4821"/>
            <ac:picMk id="3" creationId="{945547AA-9635-2D7D-B06C-B6D5B522E449}"/>
          </ac:picMkLst>
        </pc:picChg>
      </pc:sldChg>
      <pc:sldChg chg="addSp delSp modSp add mod">
        <pc:chgData name="Lo Ker Ching" userId="6ace15fb-163e-4e9c-84b5-3376e4d03bcd" providerId="ADAL" clId="{F8364790-33CA-4DA5-8E29-B497E043273C}" dt="2025-04-09T07:58:06.032" v="22669" actId="20577"/>
        <pc:sldMkLst>
          <pc:docMk/>
          <pc:sldMk cId="4224364207" sldId="4822"/>
        </pc:sldMkLst>
        <pc:spChg chg="mod">
          <ac:chgData name="Lo Ker Ching" userId="6ace15fb-163e-4e9c-84b5-3376e4d03bcd" providerId="ADAL" clId="{F8364790-33CA-4DA5-8E29-B497E043273C}" dt="2025-04-09T07:55:48.883" v="22559" actId="1076"/>
          <ac:spMkLst>
            <pc:docMk/>
            <pc:sldMk cId="4224364207" sldId="4822"/>
            <ac:spMk id="2" creationId="{0D8A7BF4-1011-958A-8A98-471C10834E0E}"/>
          </ac:spMkLst>
        </pc:spChg>
        <pc:spChg chg="mod">
          <ac:chgData name="Lo Ker Ching" userId="6ace15fb-163e-4e9c-84b5-3376e4d03bcd" providerId="ADAL" clId="{F8364790-33CA-4DA5-8E29-B497E043273C}" dt="2025-04-09T07:54:10.126" v="22414" actId="1076"/>
          <ac:spMkLst>
            <pc:docMk/>
            <pc:sldMk cId="4224364207" sldId="4822"/>
            <ac:spMk id="3" creationId="{2E0972FC-F497-791A-3188-363E7B8CD98D}"/>
          </ac:spMkLst>
        </pc:spChg>
        <pc:spChg chg="mod">
          <ac:chgData name="Lo Ker Ching" userId="6ace15fb-163e-4e9c-84b5-3376e4d03bcd" providerId="ADAL" clId="{F8364790-33CA-4DA5-8E29-B497E043273C}" dt="2025-04-09T07:54:03.775" v="22413" actId="1035"/>
          <ac:spMkLst>
            <pc:docMk/>
            <pc:sldMk cId="4224364207" sldId="4822"/>
            <ac:spMk id="7" creationId="{408C4A9A-BF98-99D4-08F3-DD8D7FDE04C8}"/>
          </ac:spMkLst>
        </pc:spChg>
        <pc:spChg chg="mod">
          <ac:chgData name="Lo Ker Ching" userId="6ace15fb-163e-4e9c-84b5-3376e4d03bcd" providerId="ADAL" clId="{F8364790-33CA-4DA5-8E29-B497E043273C}" dt="2025-04-09T07:54:03.775" v="22413" actId="1035"/>
          <ac:spMkLst>
            <pc:docMk/>
            <pc:sldMk cId="4224364207" sldId="4822"/>
            <ac:spMk id="12" creationId="{8082A416-1F77-648F-FF60-526CA98D9B23}"/>
          </ac:spMkLst>
        </pc:spChg>
        <pc:spChg chg="mod">
          <ac:chgData name="Lo Ker Ching" userId="6ace15fb-163e-4e9c-84b5-3376e4d03bcd" providerId="ADAL" clId="{F8364790-33CA-4DA5-8E29-B497E043273C}" dt="2025-04-09T07:54:03.775" v="22413" actId="1035"/>
          <ac:spMkLst>
            <pc:docMk/>
            <pc:sldMk cId="4224364207" sldId="4822"/>
            <ac:spMk id="14" creationId="{5564AF04-4931-87B3-BEA0-5A32F67DCF45}"/>
          </ac:spMkLst>
        </pc:spChg>
        <pc:spChg chg="mod">
          <ac:chgData name="Lo Ker Ching" userId="6ace15fb-163e-4e9c-84b5-3376e4d03bcd" providerId="ADAL" clId="{F8364790-33CA-4DA5-8E29-B497E043273C}" dt="2025-04-09T07:54:03.775" v="22413" actId="1035"/>
          <ac:spMkLst>
            <pc:docMk/>
            <pc:sldMk cId="4224364207" sldId="4822"/>
            <ac:spMk id="15" creationId="{8B279989-FE87-A627-66F7-DDB836D2557E}"/>
          </ac:spMkLst>
        </pc:spChg>
        <pc:spChg chg="add mod">
          <ac:chgData name="Lo Ker Ching" userId="6ace15fb-163e-4e9c-84b5-3376e4d03bcd" providerId="ADAL" clId="{F8364790-33CA-4DA5-8E29-B497E043273C}" dt="2025-04-09T07:47:15.046" v="22124"/>
          <ac:spMkLst>
            <pc:docMk/>
            <pc:sldMk cId="4224364207" sldId="4822"/>
            <ac:spMk id="16" creationId="{7F40134E-0D96-3D57-BC0F-D00987848420}"/>
          </ac:spMkLst>
        </pc:spChg>
        <pc:spChg chg="add mod">
          <ac:chgData name="Lo Ker Ching" userId="6ace15fb-163e-4e9c-84b5-3376e4d03bcd" providerId="ADAL" clId="{F8364790-33CA-4DA5-8E29-B497E043273C}" dt="2025-04-09T07:47:15.046" v="22124"/>
          <ac:spMkLst>
            <pc:docMk/>
            <pc:sldMk cId="4224364207" sldId="4822"/>
            <ac:spMk id="17" creationId="{9C11C285-176D-B6E3-D8E0-9B834CB313B6}"/>
          </ac:spMkLst>
        </pc:spChg>
        <pc:spChg chg="add mod">
          <ac:chgData name="Lo Ker Ching" userId="6ace15fb-163e-4e9c-84b5-3376e4d03bcd" providerId="ADAL" clId="{F8364790-33CA-4DA5-8E29-B497E043273C}" dt="2025-04-09T07:47:15.046" v="22124"/>
          <ac:spMkLst>
            <pc:docMk/>
            <pc:sldMk cId="4224364207" sldId="4822"/>
            <ac:spMk id="18" creationId="{9F0C0FFB-2B7D-AC6C-9BEC-B91163439BFA}"/>
          </ac:spMkLst>
        </pc:spChg>
        <pc:spChg chg="mod">
          <ac:chgData name="Lo Ker Ching" userId="6ace15fb-163e-4e9c-84b5-3376e4d03bcd" providerId="ADAL" clId="{F8364790-33CA-4DA5-8E29-B497E043273C}" dt="2025-04-09T07:54:03.775" v="22413" actId="1035"/>
          <ac:spMkLst>
            <pc:docMk/>
            <pc:sldMk cId="4224364207" sldId="4822"/>
            <ac:spMk id="21" creationId="{E86441FD-6C5F-9608-0F9C-AAA777231F2A}"/>
          </ac:spMkLst>
        </pc:spChg>
        <pc:spChg chg="add mod">
          <ac:chgData name="Lo Ker Ching" userId="6ace15fb-163e-4e9c-84b5-3376e4d03bcd" providerId="ADAL" clId="{F8364790-33CA-4DA5-8E29-B497E043273C}" dt="2025-04-09T07:47:15.046" v="22124"/>
          <ac:spMkLst>
            <pc:docMk/>
            <pc:sldMk cId="4224364207" sldId="4822"/>
            <ac:spMk id="22" creationId="{F42ADC20-68AD-4225-E9DC-C792CB68CB7D}"/>
          </ac:spMkLst>
        </pc:spChg>
        <pc:spChg chg="mod">
          <ac:chgData name="Lo Ker Ching" userId="6ace15fb-163e-4e9c-84b5-3376e4d03bcd" providerId="ADAL" clId="{F8364790-33CA-4DA5-8E29-B497E043273C}" dt="2025-04-09T07:54:03.775" v="22413" actId="1035"/>
          <ac:spMkLst>
            <pc:docMk/>
            <pc:sldMk cId="4224364207" sldId="4822"/>
            <ac:spMk id="24" creationId="{23CE4CFA-ED39-9001-05A6-96FDDE939949}"/>
          </ac:spMkLst>
        </pc:spChg>
        <pc:spChg chg="add mod">
          <ac:chgData name="Lo Ker Ching" userId="6ace15fb-163e-4e9c-84b5-3376e4d03bcd" providerId="ADAL" clId="{F8364790-33CA-4DA5-8E29-B497E043273C}" dt="2025-04-09T07:47:38.491" v="22129" actId="1076"/>
          <ac:spMkLst>
            <pc:docMk/>
            <pc:sldMk cId="4224364207" sldId="4822"/>
            <ac:spMk id="25" creationId="{5B21A6FB-B2FF-1573-8F82-84343C2EAB77}"/>
          </ac:spMkLst>
        </pc:spChg>
        <pc:spChg chg="mod">
          <ac:chgData name="Lo Ker Ching" userId="6ace15fb-163e-4e9c-84b5-3376e4d03bcd" providerId="ADAL" clId="{F8364790-33CA-4DA5-8E29-B497E043273C}" dt="2025-04-09T07:56:37.985" v="22582" actId="20577"/>
          <ac:spMkLst>
            <pc:docMk/>
            <pc:sldMk cId="4224364207" sldId="4822"/>
            <ac:spMk id="26" creationId="{60B28604-3D97-7B44-8C9F-DB7C75F38BC9}"/>
          </ac:spMkLst>
        </pc:spChg>
        <pc:spChg chg="add mod">
          <ac:chgData name="Lo Ker Ching" userId="6ace15fb-163e-4e9c-84b5-3376e4d03bcd" providerId="ADAL" clId="{F8364790-33CA-4DA5-8E29-B497E043273C}" dt="2025-04-09T07:54:03.775" v="22413" actId="1035"/>
          <ac:spMkLst>
            <pc:docMk/>
            <pc:sldMk cId="4224364207" sldId="4822"/>
            <ac:spMk id="27" creationId="{8BC53807-A625-86F0-B5DB-CAE5F3BEF5D0}"/>
          </ac:spMkLst>
        </pc:spChg>
        <pc:spChg chg="add del">
          <ac:chgData name="Lo Ker Ching" userId="6ace15fb-163e-4e9c-84b5-3376e4d03bcd" providerId="ADAL" clId="{F8364790-33CA-4DA5-8E29-B497E043273C}" dt="2025-04-09T07:47:24.200" v="22127" actId="478"/>
          <ac:spMkLst>
            <pc:docMk/>
            <pc:sldMk cId="4224364207" sldId="4822"/>
            <ac:spMk id="28" creationId="{243E7E61-F461-ECAF-DBD7-E418AFFBFFA6}"/>
          </ac:spMkLst>
        </pc:spChg>
        <pc:spChg chg="add mod">
          <ac:chgData name="Lo Ker Ching" userId="6ace15fb-163e-4e9c-84b5-3376e4d03bcd" providerId="ADAL" clId="{F8364790-33CA-4DA5-8E29-B497E043273C}" dt="2025-04-09T07:47:38.491" v="22129" actId="1076"/>
          <ac:spMkLst>
            <pc:docMk/>
            <pc:sldMk cId="4224364207" sldId="4822"/>
            <ac:spMk id="29" creationId="{28819999-AEB5-12B0-41E6-BFE3E271C411}"/>
          </ac:spMkLst>
        </pc:spChg>
        <pc:spChg chg="add mod ord">
          <ac:chgData name="Lo Ker Ching" userId="6ace15fb-163e-4e9c-84b5-3376e4d03bcd" providerId="ADAL" clId="{F8364790-33CA-4DA5-8E29-B497E043273C}" dt="2025-04-09T07:54:03.775" v="22413" actId="1035"/>
          <ac:spMkLst>
            <pc:docMk/>
            <pc:sldMk cId="4224364207" sldId="4822"/>
            <ac:spMk id="30" creationId="{14F529E5-7FC5-EF72-4292-C37C626FE811}"/>
          </ac:spMkLst>
        </pc:spChg>
        <pc:spChg chg="mod">
          <ac:chgData name="Lo Ker Ching" userId="6ace15fb-163e-4e9c-84b5-3376e4d03bcd" providerId="ADAL" clId="{F8364790-33CA-4DA5-8E29-B497E043273C}" dt="2025-04-09T07:54:03.775" v="22413" actId="1035"/>
          <ac:spMkLst>
            <pc:docMk/>
            <pc:sldMk cId="4224364207" sldId="4822"/>
            <ac:spMk id="32" creationId="{47A1394C-BA52-536C-336C-5CBA2065B6D9}"/>
          </ac:spMkLst>
        </pc:spChg>
        <pc:spChg chg="add mod">
          <ac:chgData name="Lo Ker Ching" userId="6ace15fb-163e-4e9c-84b5-3376e4d03bcd" providerId="ADAL" clId="{F8364790-33CA-4DA5-8E29-B497E043273C}" dt="2025-04-09T07:54:03.775" v="22413" actId="1035"/>
          <ac:spMkLst>
            <pc:docMk/>
            <pc:sldMk cId="4224364207" sldId="4822"/>
            <ac:spMk id="33" creationId="{4EB5399B-5026-5F52-DB7F-4A6A5465E62F}"/>
          </ac:spMkLst>
        </pc:spChg>
        <pc:spChg chg="add mod">
          <ac:chgData name="Lo Ker Ching" userId="6ace15fb-163e-4e9c-84b5-3376e4d03bcd" providerId="ADAL" clId="{F8364790-33CA-4DA5-8E29-B497E043273C}" dt="2025-04-09T07:58:06.032" v="22669" actId="20577"/>
          <ac:spMkLst>
            <pc:docMk/>
            <pc:sldMk cId="4224364207" sldId="4822"/>
            <ac:spMk id="34" creationId="{FA4E88B2-BF52-50AC-5E6C-02A13F923189}"/>
          </ac:spMkLst>
        </pc:spChg>
      </pc:sldChg>
      <pc:sldChg chg="modSp add mod">
        <pc:chgData name="Lo Ker Ching" userId="6ace15fb-163e-4e9c-84b5-3376e4d03bcd" providerId="ADAL" clId="{F8364790-33CA-4DA5-8E29-B497E043273C}" dt="2025-04-09T08:13:22.652" v="22858" actId="20577"/>
        <pc:sldMkLst>
          <pc:docMk/>
          <pc:sldMk cId="953912063" sldId="4823"/>
        </pc:sldMkLst>
        <pc:spChg chg="mod">
          <ac:chgData name="Lo Ker Ching" userId="6ace15fb-163e-4e9c-84b5-3376e4d03bcd" providerId="ADAL" clId="{F8364790-33CA-4DA5-8E29-B497E043273C}" dt="2025-04-09T08:13:22.652" v="22858" actId="20577"/>
          <ac:spMkLst>
            <pc:docMk/>
            <pc:sldMk cId="953912063" sldId="4823"/>
            <ac:spMk id="2" creationId="{A2402683-3603-5919-B092-E076A18E04A9}"/>
          </ac:spMkLst>
        </pc:spChg>
      </pc:sldChg>
      <pc:sldChg chg="modSp add mod">
        <pc:chgData name="Lo Ker Ching" userId="6ace15fb-163e-4e9c-84b5-3376e4d03bcd" providerId="ADAL" clId="{F8364790-33CA-4DA5-8E29-B497E043273C}" dt="2025-04-09T08:13:55.613" v="22876" actId="20577"/>
        <pc:sldMkLst>
          <pc:docMk/>
          <pc:sldMk cId="3626015526" sldId="4824"/>
        </pc:sldMkLst>
        <pc:spChg chg="mod">
          <ac:chgData name="Lo Ker Ching" userId="6ace15fb-163e-4e9c-84b5-3376e4d03bcd" providerId="ADAL" clId="{F8364790-33CA-4DA5-8E29-B497E043273C}" dt="2025-04-09T08:13:45.967" v="22874" actId="20577"/>
          <ac:spMkLst>
            <pc:docMk/>
            <pc:sldMk cId="3626015526" sldId="4824"/>
            <ac:spMk id="4" creationId="{7D79362C-F2E0-94EF-DE64-74931CB411C1}"/>
          </ac:spMkLst>
        </pc:spChg>
        <pc:spChg chg="mod">
          <ac:chgData name="Lo Ker Ching" userId="6ace15fb-163e-4e9c-84b5-3376e4d03bcd" providerId="ADAL" clId="{F8364790-33CA-4DA5-8E29-B497E043273C}" dt="2025-04-09T08:13:55.613" v="22876" actId="20577"/>
          <ac:spMkLst>
            <pc:docMk/>
            <pc:sldMk cId="3626015526" sldId="4824"/>
            <ac:spMk id="9" creationId="{37141DA6-C8A9-A014-9635-21F771AE4047}"/>
          </ac:spMkLst>
        </pc:spChg>
      </pc:sldChg>
      <pc:sldMasterChg chg="delSldLayout">
        <pc:chgData name="Lo Ker Ching" userId="6ace15fb-163e-4e9c-84b5-3376e4d03bcd" providerId="ADAL" clId="{F8364790-33CA-4DA5-8E29-B497E043273C}" dt="2025-03-06T07:41:23.322" v="129" actId="47"/>
        <pc:sldMasterMkLst>
          <pc:docMk/>
          <pc:sldMasterMk cId="2676650826" sldId="2147483648"/>
        </pc:sldMasterMkLst>
        <pc:sldLayoutChg chg="del">
          <pc:chgData name="Lo Ker Ching" userId="6ace15fb-163e-4e9c-84b5-3376e4d03bcd" providerId="ADAL" clId="{F8364790-33CA-4DA5-8E29-B497E043273C}" dt="2025-03-06T07:41:23.322" v="129" actId="47"/>
          <pc:sldLayoutMkLst>
            <pc:docMk/>
            <pc:sldMasterMk cId="2676650826" sldId="2147483648"/>
            <pc:sldLayoutMk cId="2214320725" sldId="2147483675"/>
          </pc:sldLayoutMkLst>
        </pc:sldLayoutChg>
      </pc:sldMasterChg>
    </pc:docChg>
  </pc:docChgLst>
  <pc:docChgLst>
    <pc:chgData name="Lo Ker Ching" userId="S::kc.lo@gradiant.com::6ace15fb-163e-4e9c-84b5-3376e4d03bcd" providerId="AD" clId="Web-{013D8D5E-F0C0-095E-D066-EE86454183E7}"/>
    <pc:docChg chg="modSld">
      <pc:chgData name="Lo Ker Ching" userId="S::kc.lo@gradiant.com::6ace15fb-163e-4e9c-84b5-3376e4d03bcd" providerId="AD" clId="Web-{013D8D5E-F0C0-095E-D066-EE86454183E7}" dt="2025-04-09T08:55:49.181" v="6" actId="20577"/>
      <pc:docMkLst>
        <pc:docMk/>
      </pc:docMkLst>
      <pc:sldChg chg="delSp modSp">
        <pc:chgData name="Lo Ker Ching" userId="S::kc.lo@gradiant.com::6ace15fb-163e-4e9c-84b5-3376e4d03bcd" providerId="AD" clId="Web-{013D8D5E-F0C0-095E-D066-EE86454183E7}" dt="2025-04-09T08:55:49.181" v="6" actId="20577"/>
        <pc:sldMkLst>
          <pc:docMk/>
          <pc:sldMk cId="2493123896" sldId="4528"/>
        </pc:sldMkLst>
        <pc:spChg chg="mod">
          <ac:chgData name="Lo Ker Ching" userId="S::kc.lo@gradiant.com::6ace15fb-163e-4e9c-84b5-3376e4d03bcd" providerId="AD" clId="Web-{013D8D5E-F0C0-095E-D066-EE86454183E7}" dt="2025-04-09T08:55:49.181" v="6" actId="20577"/>
          <ac:spMkLst>
            <pc:docMk/>
            <pc:sldMk cId="2493123896" sldId="4528"/>
            <ac:spMk id="10" creationId="{4ADD9AE6-5AF4-0D32-A741-44350531B85A}"/>
          </ac:spMkLst>
        </pc:spChg>
        <pc:picChg chg="mod">
          <ac:chgData name="Lo Ker Ching" userId="S::kc.lo@gradiant.com::6ace15fb-163e-4e9c-84b5-3376e4d03bcd" providerId="AD" clId="Web-{013D8D5E-F0C0-095E-D066-EE86454183E7}" dt="2025-04-09T08:55:41.650" v="1" actId="1076"/>
          <ac:picMkLst>
            <pc:docMk/>
            <pc:sldMk cId="2493123896" sldId="4528"/>
            <ac:picMk id="3" creationId="{54682776-D722-B52E-404B-6A4CD5307BA5}"/>
          </ac:picMkLst>
        </pc:picChg>
        <pc:picChg chg="del">
          <ac:chgData name="Lo Ker Ching" userId="S::kc.lo@gradiant.com::6ace15fb-163e-4e9c-84b5-3376e4d03bcd" providerId="AD" clId="Web-{013D8D5E-F0C0-095E-D066-EE86454183E7}" dt="2025-04-09T08:55:37.009" v="0"/>
          <ac:picMkLst>
            <pc:docMk/>
            <pc:sldMk cId="2493123896" sldId="4528"/>
            <ac:picMk id="7" creationId="{316571B6-9EE1-BFCB-5132-6D1A0B52FB6A}"/>
          </ac:picMkLst>
        </pc:picChg>
      </pc:sldChg>
    </pc:docChg>
  </pc:docChgLst>
  <pc:docChgLst>
    <pc:chgData name="Lo Ker Ching" userId="6ace15fb-163e-4e9c-84b5-3376e4d03bcd" providerId="ADAL" clId="{2698E70D-6A2B-4B66-9159-D4557FAE90C1}"/>
    <pc:docChg chg="undo custSel addSld delSld modSld">
      <pc:chgData name="Lo Ker Ching" userId="6ace15fb-163e-4e9c-84b5-3376e4d03bcd" providerId="ADAL" clId="{2698E70D-6A2B-4B66-9159-D4557FAE90C1}" dt="2024-07-23T05:07:28.171" v="108" actId="20577"/>
      <pc:docMkLst>
        <pc:docMk/>
      </pc:docMkLst>
      <pc:sldChg chg="add del">
        <pc:chgData name="Lo Ker Ching" userId="6ace15fb-163e-4e9c-84b5-3376e4d03bcd" providerId="ADAL" clId="{2698E70D-6A2B-4B66-9159-D4557FAE90C1}" dt="2024-07-23T05:07:24.457" v="101" actId="47"/>
        <pc:sldMkLst>
          <pc:docMk/>
          <pc:sldMk cId="191627593" sldId="265"/>
        </pc:sldMkLst>
      </pc:sldChg>
      <pc:sldChg chg="add del">
        <pc:chgData name="Lo Ker Ching" userId="6ace15fb-163e-4e9c-84b5-3376e4d03bcd" providerId="ADAL" clId="{2698E70D-6A2B-4B66-9159-D4557FAE90C1}" dt="2024-07-23T05:07:23.843" v="100" actId="47"/>
        <pc:sldMkLst>
          <pc:docMk/>
          <pc:sldMk cId="912760573" sldId="269"/>
        </pc:sldMkLst>
      </pc:sldChg>
      <pc:sldChg chg="add del">
        <pc:chgData name="Lo Ker Ching" userId="6ace15fb-163e-4e9c-84b5-3376e4d03bcd" providerId="ADAL" clId="{2698E70D-6A2B-4B66-9159-D4557FAE90C1}" dt="2024-07-23T05:07:23.042" v="99" actId="47"/>
        <pc:sldMkLst>
          <pc:docMk/>
          <pc:sldMk cId="4192313675" sldId="270"/>
        </pc:sldMkLst>
      </pc:sldChg>
      <pc:sldChg chg="modSp mod">
        <pc:chgData name="Lo Ker Ching" userId="6ace15fb-163e-4e9c-84b5-3376e4d03bcd" providerId="ADAL" clId="{2698E70D-6A2B-4B66-9159-D4557FAE90C1}" dt="2024-07-23T05:07:28.171" v="108" actId="20577"/>
        <pc:sldMkLst>
          <pc:docMk/>
          <pc:sldMk cId="1532394643" sldId="326"/>
        </pc:sldMkLst>
      </pc:sldChg>
      <pc:sldMasterChg chg="addSldLayout delSldLayout">
        <pc:chgData name="Lo Ker Ching" userId="6ace15fb-163e-4e9c-84b5-3376e4d03bcd" providerId="ADAL" clId="{2698E70D-6A2B-4B66-9159-D4557FAE90C1}" dt="2024-07-23T05:07:23.042" v="99" actId="47"/>
        <pc:sldMasterMkLst>
          <pc:docMk/>
          <pc:sldMasterMk cId="2676650826" sldId="2147483648"/>
        </pc:sldMasterMkLst>
        <pc:sldLayoutChg chg="add del">
          <pc:chgData name="Lo Ker Ching" userId="6ace15fb-163e-4e9c-84b5-3376e4d03bcd" providerId="ADAL" clId="{2698E70D-6A2B-4B66-9159-D4557FAE90C1}" dt="2024-07-23T05:07:23.042" v="99" actId="47"/>
          <pc:sldLayoutMkLst>
            <pc:docMk/>
            <pc:sldMasterMk cId="2676650826" sldId="2147483648"/>
            <pc:sldLayoutMk cId="2214320725" sldId="2147483675"/>
          </pc:sldLayoutMkLst>
        </pc:sldLayoutChg>
      </pc:sldMasterChg>
    </pc:docChg>
  </pc:docChgLst>
  <pc:docChgLst>
    <pc:chgData name="Lo Ker Ching" userId="6ace15fb-163e-4e9c-84b5-3376e4d03bcd" providerId="ADAL" clId="{AA7D1FA1-D101-4CC4-A38B-DC9BD6D6CF30}"/>
    <pc:docChg chg="undo custSel delSld modSld modSection">
      <pc:chgData name="Lo Ker Ching" userId="6ace15fb-163e-4e9c-84b5-3376e4d03bcd" providerId="ADAL" clId="{AA7D1FA1-D101-4CC4-A38B-DC9BD6D6CF30}" dt="2025-04-09T09:27:07.341" v="87" actId="478"/>
      <pc:docMkLst>
        <pc:docMk/>
      </pc:docMkLst>
      <pc:sldChg chg="modSp del mod">
        <pc:chgData name="Lo Ker Ching" userId="6ace15fb-163e-4e9c-84b5-3376e4d03bcd" providerId="ADAL" clId="{AA7D1FA1-D101-4CC4-A38B-DC9BD6D6CF30}" dt="2025-04-09T09:16:44.862" v="55" actId="47"/>
        <pc:sldMkLst>
          <pc:docMk/>
          <pc:sldMk cId="2493123896" sldId="4528"/>
        </pc:sldMkLst>
        <pc:picChg chg="mod">
          <ac:chgData name="Lo Ker Ching" userId="6ace15fb-163e-4e9c-84b5-3376e4d03bcd" providerId="ADAL" clId="{AA7D1FA1-D101-4CC4-A38B-DC9BD6D6CF30}" dt="2025-04-09T08:56:29.031" v="2" actId="1076"/>
          <ac:picMkLst>
            <pc:docMk/>
            <pc:sldMk cId="2493123896" sldId="4528"/>
            <ac:picMk id="3" creationId="{54682776-D722-B52E-404B-6A4CD5307BA5}"/>
          </ac:picMkLst>
        </pc:picChg>
      </pc:sldChg>
      <pc:sldChg chg="addSp delSp modSp mod">
        <pc:chgData name="Lo Ker Ching" userId="6ace15fb-163e-4e9c-84b5-3376e4d03bcd" providerId="ADAL" clId="{AA7D1FA1-D101-4CC4-A38B-DC9BD6D6CF30}" dt="2025-04-09T09:27:07.341" v="87" actId="478"/>
        <pc:sldMkLst>
          <pc:docMk/>
          <pc:sldMk cId="2752025922" sldId="4558"/>
        </pc:sldMkLst>
        <pc:spChg chg="mod">
          <ac:chgData name="Lo Ker Ching" userId="6ace15fb-163e-4e9c-84b5-3376e4d03bcd" providerId="ADAL" clId="{AA7D1FA1-D101-4CC4-A38B-DC9BD6D6CF30}" dt="2025-04-09T09:27:04.793" v="83" actId="20577"/>
          <ac:spMkLst>
            <pc:docMk/>
            <pc:sldMk cId="2752025922" sldId="4558"/>
            <ac:spMk id="10" creationId="{85CE9A90-9226-F5BD-C97A-F4ED65263B14}"/>
          </ac:spMkLst>
        </pc:spChg>
        <pc:picChg chg="add del">
          <ac:chgData name="Lo Ker Ching" userId="6ace15fb-163e-4e9c-84b5-3376e4d03bcd" providerId="ADAL" clId="{AA7D1FA1-D101-4CC4-A38B-DC9BD6D6CF30}" dt="2025-04-09T09:27:07.341" v="87" actId="478"/>
          <ac:picMkLst>
            <pc:docMk/>
            <pc:sldMk cId="2752025922" sldId="4558"/>
            <ac:picMk id="7" creationId="{17F13C39-449E-00A9-4FC5-E85E2ED0118B}"/>
          </ac:picMkLst>
        </pc:picChg>
        <pc:picChg chg="mod">
          <ac:chgData name="Lo Ker Ching" userId="6ace15fb-163e-4e9c-84b5-3376e4d03bcd" providerId="ADAL" clId="{AA7D1FA1-D101-4CC4-A38B-DC9BD6D6CF30}" dt="2025-04-09T09:27:06.896" v="86" actId="1076"/>
          <ac:picMkLst>
            <pc:docMk/>
            <pc:sldMk cId="2752025922" sldId="4558"/>
            <ac:picMk id="9" creationId="{F8066FE4-5D01-3882-2F7E-EA41EF9142D6}"/>
          </ac:picMkLst>
        </pc:picChg>
      </pc:sldChg>
      <pc:sldChg chg="modSp mod">
        <pc:chgData name="Lo Ker Ching" userId="6ace15fb-163e-4e9c-84b5-3376e4d03bcd" providerId="ADAL" clId="{AA7D1FA1-D101-4CC4-A38B-DC9BD6D6CF30}" dt="2025-04-09T08:58:58.581" v="46" actId="20577"/>
        <pc:sldMkLst>
          <pc:docMk/>
          <pc:sldMk cId="1314175060" sldId="4647"/>
        </pc:sldMkLst>
        <pc:spChg chg="mod">
          <ac:chgData name="Lo Ker Ching" userId="6ace15fb-163e-4e9c-84b5-3376e4d03bcd" providerId="ADAL" clId="{AA7D1FA1-D101-4CC4-A38B-DC9BD6D6CF30}" dt="2025-04-09T08:58:58.581" v="46" actId="20577"/>
          <ac:spMkLst>
            <pc:docMk/>
            <pc:sldMk cId="1314175060" sldId="4647"/>
            <ac:spMk id="16" creationId="{B500A83D-AD26-B520-92EC-3343301FCAA9}"/>
          </ac:spMkLst>
        </pc:spChg>
      </pc:sldChg>
      <pc:sldChg chg="addSp delSp modSp mod">
        <pc:chgData name="Lo Ker Ching" userId="6ace15fb-163e-4e9c-84b5-3376e4d03bcd" providerId="ADAL" clId="{AA7D1FA1-D101-4CC4-A38B-DC9BD6D6CF30}" dt="2025-04-09T09:09:48.272" v="50" actId="478"/>
        <pc:sldMkLst>
          <pc:docMk/>
          <pc:sldMk cId="3155607515" sldId="4649"/>
        </pc:sldMkLst>
        <pc:spChg chg="mod">
          <ac:chgData name="Lo Ker Ching" userId="6ace15fb-163e-4e9c-84b5-3376e4d03bcd" providerId="ADAL" clId="{AA7D1FA1-D101-4CC4-A38B-DC9BD6D6CF30}" dt="2025-04-09T08:59:07.089" v="48" actId="20577"/>
          <ac:spMkLst>
            <pc:docMk/>
            <pc:sldMk cId="3155607515" sldId="4649"/>
            <ac:spMk id="10" creationId="{2546812A-FFC1-A37E-D40D-114BBACB991C}"/>
          </ac:spMkLst>
        </pc:spChg>
        <pc:picChg chg="add del">
          <ac:chgData name="Lo Ker Ching" userId="6ace15fb-163e-4e9c-84b5-3376e4d03bcd" providerId="ADAL" clId="{AA7D1FA1-D101-4CC4-A38B-DC9BD6D6CF30}" dt="2025-04-09T09:09:48.272" v="50" actId="478"/>
          <ac:picMkLst>
            <pc:docMk/>
            <pc:sldMk cId="3155607515" sldId="4649"/>
            <ac:picMk id="8" creationId="{8A7E5918-2F78-C478-2B32-DD92F861F458}"/>
          </ac:picMkLst>
        </pc:picChg>
        <pc:picChg chg="mod">
          <ac:chgData name="Lo Ker Ching" userId="6ace15fb-163e-4e9c-84b5-3376e4d03bcd" providerId="ADAL" clId="{AA7D1FA1-D101-4CC4-A38B-DC9BD6D6CF30}" dt="2025-04-09T09:09:47.746" v="49" actId="1076"/>
          <ac:picMkLst>
            <pc:docMk/>
            <pc:sldMk cId="3155607515" sldId="4649"/>
            <ac:picMk id="11" creationId="{8B5B8543-6685-F419-1B12-1E7B626517F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tay\Desktop\Application%20STuff\Tools\Refractive%20Index%20Calculat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2F_C6ED4E0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30_9B573ACF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General/Applications/23524%20-%20Micron%20Boise%20Opal%20VE3/03%20-%20Experiments/CFRO%20Trial%202%20(SW30+M250)/CFRO%20Trial%202%20(M250)%20Workbook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5A_DF3D317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General/Applications/23524%20-%20Micron%20Boise%20Opal%20VE3/03%20-%20Experiments/CFRO%20Trial%202%20(SW30+M250)/CFRO%20Trial%202%20(M250)%20Workbook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5C_8455F7CA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General/Applications/23524%20-%20Micron%20Boise%20Opal%20VE3/03%20-%20Experiments/CFRO%20Trial%202%20(SW30+M250)/CFRO%20Trial%202%20(M250)%20Workbook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General/Applications/23524%20-%20Micron%20Boise%20Opal%20VE3/03%20-%20Experiments/CFRO%20Trial%202%20(SW30+M250)/CFRO%20Trial%202%20(M250)%20Workbook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E6_98313CB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General/Applications/23524%20Micron%20Boise%20Opal%20VE3/03%20-%20Experiments/CFRO%20Trial/RO%20+%20CFRO%20Workbook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D0_19F5CA10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D2_E761E92D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D3_39552AE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2E_ADD0AD1F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NaCl TDS (mg/L) against</a:t>
            </a:r>
            <a:r>
              <a:rPr lang="en-SG" baseline="0"/>
              <a:t> RI</a:t>
            </a:r>
            <a:endParaRPr lang="en-S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G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3236295671134612"/>
                  <c:y val="1.2432698448751906E-2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Calculator!$E$21:$E$117</c:f>
              <c:numCache>
                <c:formatCode>0.0000</c:formatCode>
                <c:ptCount val="97"/>
                <c:pt idx="0">
                  <c:v>1.3331999999999999</c:v>
                </c:pt>
                <c:pt idx="1">
                  <c:v>1.3332999999999999</c:v>
                </c:pt>
                <c:pt idx="2">
                  <c:v>1.3334999999999999</c:v>
                </c:pt>
                <c:pt idx="3">
                  <c:v>1.3337000000000001</c:v>
                </c:pt>
                <c:pt idx="4">
                  <c:v>1.3339000000000001</c:v>
                </c:pt>
                <c:pt idx="5">
                  <c:v>1.3347</c:v>
                </c:pt>
                <c:pt idx="6">
                  <c:v>1.3355999999999999</c:v>
                </c:pt>
                <c:pt idx="7">
                  <c:v>1.3365</c:v>
                </c:pt>
                <c:pt idx="8">
                  <c:v>1.3373999999999999</c:v>
                </c:pt>
                <c:pt idx="9">
                  <c:v>1.3383</c:v>
                </c:pt>
                <c:pt idx="10">
                  <c:v>1.3391</c:v>
                </c:pt>
                <c:pt idx="11">
                  <c:v>1.34</c:v>
                </c:pt>
                <c:pt idx="12">
                  <c:v>1.3409</c:v>
                </c:pt>
                <c:pt idx="13">
                  <c:v>1.3418000000000001</c:v>
                </c:pt>
                <c:pt idx="14">
                  <c:v>1.3434999999999999</c:v>
                </c:pt>
                <c:pt idx="15">
                  <c:v>1.3452999999999999</c:v>
                </c:pt>
                <c:pt idx="16">
                  <c:v>1.347</c:v>
                </c:pt>
                <c:pt idx="17">
                  <c:v>1.3488</c:v>
                </c:pt>
                <c:pt idx="18">
                  <c:v>1.3505</c:v>
                </c:pt>
                <c:pt idx="19">
                  <c:v>1.3523000000000001</c:v>
                </c:pt>
                <c:pt idx="20">
                  <c:v>1.3541000000000001</c:v>
                </c:pt>
                <c:pt idx="21">
                  <c:v>1.3557999999999999</c:v>
                </c:pt>
                <c:pt idx="22">
                  <c:v>1.3575999999999999</c:v>
                </c:pt>
                <c:pt idx="23">
                  <c:v>1.3593999999999999</c:v>
                </c:pt>
                <c:pt idx="24">
                  <c:v>1.3612</c:v>
                </c:pt>
                <c:pt idx="25">
                  <c:v>1.363</c:v>
                </c:pt>
                <c:pt idx="26">
                  <c:v>1.3648</c:v>
                </c:pt>
                <c:pt idx="27">
                  <c:v>1.3666</c:v>
                </c:pt>
                <c:pt idx="28">
                  <c:v>1.3684000000000001</c:v>
                </c:pt>
                <c:pt idx="29">
                  <c:v>1.3702000000000001</c:v>
                </c:pt>
                <c:pt idx="30">
                  <c:v>1.3721000000000001</c:v>
                </c:pt>
                <c:pt idx="31">
                  <c:v>1.3738999999999999</c:v>
                </c:pt>
                <c:pt idx="32">
                  <c:v>1.3756999999999999</c:v>
                </c:pt>
                <c:pt idx="33">
                  <c:v>1.3775999999999999</c:v>
                </c:pt>
                <c:pt idx="34">
                  <c:v>1.3794999999999999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</c:numCache>
            </c:numRef>
          </c:xVal>
          <c:yVal>
            <c:numRef>
              <c:f>Calculator!$H$21:$H$117</c:f>
              <c:numCache>
                <c:formatCode>_-* #,##0_-;\-* #,##0_-;_-* "-"??_-;_-@_-</c:formatCode>
                <c:ptCount val="97"/>
                <c:pt idx="0">
                  <c:v>998.90000000000009</c:v>
                </c:pt>
                <c:pt idx="1">
                  <c:v>1999.4</c:v>
                </c:pt>
                <c:pt idx="2">
                  <c:v>3001.2</c:v>
                </c:pt>
                <c:pt idx="3">
                  <c:v>4004.4000000000005</c:v>
                </c:pt>
                <c:pt idx="4">
                  <c:v>5009</c:v>
                </c:pt>
                <c:pt idx="5">
                  <c:v>10053</c:v>
                </c:pt>
                <c:pt idx="6">
                  <c:v>15133.5</c:v>
                </c:pt>
                <c:pt idx="7">
                  <c:v>20250</c:v>
                </c:pt>
                <c:pt idx="8">
                  <c:v>25400</c:v>
                </c:pt>
                <c:pt idx="9">
                  <c:v>30588.000000000004</c:v>
                </c:pt>
                <c:pt idx="10">
                  <c:v>35812.000000000007</c:v>
                </c:pt>
                <c:pt idx="11">
                  <c:v>41072</c:v>
                </c:pt>
                <c:pt idx="12">
                  <c:v>46368</c:v>
                </c:pt>
                <c:pt idx="13">
                  <c:v>51700</c:v>
                </c:pt>
                <c:pt idx="14">
                  <c:v>62478</c:v>
                </c:pt>
                <c:pt idx="15">
                  <c:v>73402</c:v>
                </c:pt>
                <c:pt idx="16">
                  <c:v>84472</c:v>
                </c:pt>
                <c:pt idx="17">
                  <c:v>95696.999999999985</c:v>
                </c:pt>
                <c:pt idx="18">
                  <c:v>107070.00000000001</c:v>
                </c:pt>
                <c:pt idx="19">
                  <c:v>118591.00000000001</c:v>
                </c:pt>
                <c:pt idx="20">
                  <c:v>130284.00000000001</c:v>
                </c:pt>
                <c:pt idx="21">
                  <c:v>142116</c:v>
                </c:pt>
                <c:pt idx="22">
                  <c:v>154112</c:v>
                </c:pt>
                <c:pt idx="23">
                  <c:v>166275</c:v>
                </c:pt>
                <c:pt idx="24">
                  <c:v>178592</c:v>
                </c:pt>
                <c:pt idx="25">
                  <c:v>191080</c:v>
                </c:pt>
                <c:pt idx="26">
                  <c:v>203741.99999999997</c:v>
                </c:pt>
                <c:pt idx="27">
                  <c:v>216561.99999999997</c:v>
                </c:pt>
                <c:pt idx="28">
                  <c:v>229560</c:v>
                </c:pt>
                <c:pt idx="29">
                  <c:v>242718</c:v>
                </c:pt>
                <c:pt idx="30">
                  <c:v>256079.99999999997</c:v>
                </c:pt>
                <c:pt idx="31">
                  <c:v>269583</c:v>
                </c:pt>
                <c:pt idx="32">
                  <c:v>283296</c:v>
                </c:pt>
                <c:pt idx="33">
                  <c:v>297175</c:v>
                </c:pt>
                <c:pt idx="34">
                  <c:v>311272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A7-4486-A6C7-BBA5363E5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7601935"/>
        <c:axId val="937599855"/>
      </c:scatterChart>
      <c:valAx>
        <c:axId val="9376019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Refractive Index</a:t>
                </a:r>
              </a:p>
            </c:rich>
          </c:tx>
          <c:layout>
            <c:manualLayout>
              <c:xMode val="edge"/>
              <c:yMode val="edge"/>
              <c:x val="0.4071369376074927"/>
              <c:y val="0.883321996835549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599855"/>
        <c:crosses val="autoZero"/>
        <c:crossBetween val="midCat"/>
      </c:valAx>
      <c:valAx>
        <c:axId val="937599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TDS</a:t>
                </a:r>
                <a:r>
                  <a:rPr lang="en-SG" baseline="0"/>
                  <a:t> [mg/l]</a:t>
                </a:r>
                <a:endParaRPr lang="en-SG"/>
              </a:p>
            </c:rich>
          </c:tx>
          <c:layout>
            <c:manualLayout>
              <c:xMode val="edge"/>
              <c:yMode val="edge"/>
              <c:x val="2.4182896323924712E-2"/>
              <c:y val="0.351981363367521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G"/>
            </a:p>
          </c:txPr>
        </c:title>
        <c:numFmt formatCode="_-* #,##0_-;\-* #,##0_-;_-* &quot;-&quot;??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60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Flux (LMH)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'Flow Data'!$G$3:$G$13</c:f>
              <c:numCache>
                <c:formatCode>0</c:formatCode>
                <c:ptCount val="11"/>
                <c:pt idx="0">
                  <c:v>110366.5</c:v>
                </c:pt>
                <c:pt idx="1">
                  <c:v>125821.5</c:v>
                </c:pt>
                <c:pt idx="2">
                  <c:v>140620</c:v>
                </c:pt>
                <c:pt idx="3">
                  <c:v>162888.5</c:v>
                </c:pt>
                <c:pt idx="4">
                  <c:v>181465.5</c:v>
                </c:pt>
                <c:pt idx="5">
                  <c:v>225561.5</c:v>
                </c:pt>
                <c:pt idx="6">
                  <c:v>285700</c:v>
                </c:pt>
                <c:pt idx="7" formatCode="General">
                  <c:v>238980</c:v>
                </c:pt>
                <c:pt idx="8" formatCode="General">
                  <c:v>306830</c:v>
                </c:pt>
                <c:pt idx="9" formatCode="General">
                  <c:v>333090</c:v>
                </c:pt>
              </c:numCache>
            </c:numRef>
          </c:xVal>
          <c:yVal>
            <c:numRef>
              <c:f>'Flow Data'!$F$3:$F$12</c:f>
              <c:numCache>
                <c:formatCode>General</c:formatCode>
                <c:ptCount val="10"/>
                <c:pt idx="0">
                  <c:v>53.599999999999994</c:v>
                </c:pt>
                <c:pt idx="1">
                  <c:v>40.799999999999983</c:v>
                </c:pt>
                <c:pt idx="2">
                  <c:v>36.799999999999983</c:v>
                </c:pt>
                <c:pt idx="3">
                  <c:v>30.400000000000009</c:v>
                </c:pt>
                <c:pt idx="4">
                  <c:v>20</c:v>
                </c:pt>
                <c:pt idx="5">
                  <c:v>14.399999999999977</c:v>
                </c:pt>
                <c:pt idx="6">
                  <c:v>14.400000000000006</c:v>
                </c:pt>
                <c:pt idx="7">
                  <c:v>21.600000000000009</c:v>
                </c:pt>
                <c:pt idx="8">
                  <c:v>5.5999999999999943</c:v>
                </c:pt>
                <c:pt idx="9">
                  <c:v>3.2000000000000171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4A-42EC-BE46-8917612B87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1394896"/>
        <c:axId val="701395856"/>
      </c:scatterChart>
      <c:valAx>
        <c:axId val="70139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7308277990141795"/>
              <c:y val="0.919069508069044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1395856"/>
        <c:crosses val="autoZero"/>
        <c:crossBetween val="midCat"/>
      </c:valAx>
      <c:valAx>
        <c:axId val="70139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 (KLMH)</a:t>
                </a:r>
              </a:p>
            </c:rich>
          </c:tx>
          <c:layout>
            <c:manualLayout>
              <c:xMode val="edge"/>
              <c:yMode val="edge"/>
              <c:x val="1.1587490685834884E-2"/>
              <c:y val="0.432825393481084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1394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585681001256158"/>
          <c:y val="2.71531571692085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Rejection (%)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'Flow Data'!$G$3:$G$12</c:f>
              <c:numCache>
                <c:formatCode>0</c:formatCode>
                <c:ptCount val="10"/>
                <c:pt idx="0">
                  <c:v>110366.5</c:v>
                </c:pt>
                <c:pt idx="1">
                  <c:v>125821.5</c:v>
                </c:pt>
                <c:pt idx="2">
                  <c:v>140620</c:v>
                </c:pt>
                <c:pt idx="3">
                  <c:v>162888.5</c:v>
                </c:pt>
                <c:pt idx="4">
                  <c:v>181465.5</c:v>
                </c:pt>
                <c:pt idx="5">
                  <c:v>225561.5</c:v>
                </c:pt>
                <c:pt idx="6">
                  <c:v>285700</c:v>
                </c:pt>
                <c:pt idx="7" formatCode="General">
                  <c:v>238980</c:v>
                </c:pt>
                <c:pt idx="8" formatCode="General">
                  <c:v>306830</c:v>
                </c:pt>
                <c:pt idx="9" formatCode="General">
                  <c:v>333090</c:v>
                </c:pt>
              </c:numCache>
            </c:numRef>
          </c:xVal>
          <c:yVal>
            <c:numRef>
              <c:f>'Flow Data'!$I$3:$I$12</c:f>
              <c:numCache>
                <c:formatCode>0.0</c:formatCode>
                <c:ptCount val="10"/>
                <c:pt idx="0">
                  <c:v>56.153814789813936</c:v>
                </c:pt>
                <c:pt idx="1">
                  <c:v>54.417170356417621</c:v>
                </c:pt>
                <c:pt idx="2">
                  <c:v>57.72934148769734</c:v>
                </c:pt>
                <c:pt idx="3">
                  <c:v>60.121494150906905</c:v>
                </c:pt>
                <c:pt idx="4">
                  <c:v>62.303853900603691</c:v>
                </c:pt>
                <c:pt idx="5">
                  <c:v>62.785980763561156</c:v>
                </c:pt>
                <c:pt idx="6">
                  <c:v>65.17675883794189</c:v>
                </c:pt>
                <c:pt idx="7">
                  <c:v>67.90107958825007</c:v>
                </c:pt>
                <c:pt idx="8">
                  <c:v>62.532998728937848</c:v>
                </c:pt>
                <c:pt idx="9">
                  <c:v>57.518988861869168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05F-4C06-ABE2-964EA3E9C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352832"/>
        <c:axId val="275351392"/>
      </c:scatterChart>
      <c:valAx>
        <c:axId val="275352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50485306189314605"/>
              <c:y val="0.923116476888547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351392"/>
        <c:crosses val="autoZero"/>
        <c:crossBetween val="midCat"/>
      </c:valAx>
      <c:valAx>
        <c:axId val="27535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 (%)</a:t>
                </a:r>
              </a:p>
            </c:rich>
          </c:tx>
          <c:layout>
            <c:manualLayout>
              <c:xMode val="edge"/>
              <c:yMode val="edge"/>
              <c:x val="1.7491961206175171E-2"/>
              <c:y val="0.394419652044050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352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260495111480732"/>
          <c:y val="3.07636011778314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Flux (LMH)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'Stream 1 RO Flow Data'!$G$2:$G$5</c:f>
              <c:numCache>
                <c:formatCode>General</c:formatCode>
                <c:ptCount val="4"/>
                <c:pt idx="0">
                  <c:v>50850</c:v>
                </c:pt>
                <c:pt idx="1">
                  <c:v>61980</c:v>
                </c:pt>
                <c:pt idx="2">
                  <c:v>74860</c:v>
                </c:pt>
                <c:pt idx="3">
                  <c:v>89000</c:v>
                </c:pt>
              </c:numCache>
            </c:numRef>
          </c:xVal>
          <c:yVal>
            <c:numRef>
              <c:f>'Stream 1 RO Flow Data'!$F$2:$F$5</c:f>
              <c:numCache>
                <c:formatCode>General</c:formatCode>
                <c:ptCount val="4"/>
                <c:pt idx="0">
                  <c:v>22.434782608695638</c:v>
                </c:pt>
                <c:pt idx="1">
                  <c:v>18.521739130434806</c:v>
                </c:pt>
                <c:pt idx="2">
                  <c:v>9.3913043478260736</c:v>
                </c:pt>
                <c:pt idx="3">
                  <c:v>4.4347826086956506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7EE-41ED-94F8-1D7A00DA29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45896912"/>
        <c:axId val="1945898832"/>
      </c:scatterChart>
      <c:valAx>
        <c:axId val="1945896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4822169011908708"/>
              <c:y val="0.91091258026046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898832"/>
        <c:crosses val="autoZero"/>
        <c:crossBetween val="midCat"/>
      </c:valAx>
      <c:valAx>
        <c:axId val="194589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 (LMH)</a:t>
                </a:r>
              </a:p>
            </c:rich>
          </c:tx>
          <c:layout>
            <c:manualLayout>
              <c:xMode val="edge"/>
              <c:yMode val="edge"/>
              <c:x val="1.8465089440276975E-2"/>
              <c:y val="0.408087569796002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896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128707511426116"/>
          <c:y val="3.42783223104521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Rejection (%)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'Stream 1 RO Flow Data'!$G$2:$G$5</c:f>
              <c:numCache>
                <c:formatCode>General</c:formatCode>
                <c:ptCount val="4"/>
                <c:pt idx="0">
                  <c:v>50850</c:v>
                </c:pt>
                <c:pt idx="1">
                  <c:v>61980</c:v>
                </c:pt>
                <c:pt idx="2">
                  <c:v>74860</c:v>
                </c:pt>
                <c:pt idx="3">
                  <c:v>89000</c:v>
                </c:pt>
              </c:numCache>
            </c:numRef>
          </c:xVal>
          <c:yVal>
            <c:numRef>
              <c:f>'Stream 1 RO Flow Data'!$I$2:$I$5</c:f>
              <c:numCache>
                <c:formatCode>General</c:formatCode>
                <c:ptCount val="4"/>
                <c:pt idx="0">
                  <c:v>99.603146509341201</c:v>
                </c:pt>
                <c:pt idx="1">
                  <c:v>99.537108744756381</c:v>
                </c:pt>
                <c:pt idx="2">
                  <c:v>99.059577878706918</c:v>
                </c:pt>
                <c:pt idx="3">
                  <c:v>99.333707865168535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18-4926-9491-81013B2E81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145360"/>
        <c:axId val="41144880"/>
      </c:scatterChart>
      <c:valAx>
        <c:axId val="41145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8563012788043863"/>
              <c:y val="0.929667115041190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44880"/>
        <c:crosses val="autoZero"/>
        <c:crossBetween val="midCat"/>
      </c:valAx>
      <c:valAx>
        <c:axId val="41144880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45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07034732850946"/>
          <c:y val="3.746019351662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Flux (LMH)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'Stream 1 M150 Flow Data'!$I$3:$I$11</c:f>
              <c:numCache>
                <c:formatCode>General</c:formatCode>
                <c:ptCount val="9"/>
                <c:pt idx="0">
                  <c:v>96045</c:v>
                </c:pt>
                <c:pt idx="1">
                  <c:v>100278</c:v>
                </c:pt>
                <c:pt idx="2">
                  <c:v>111107.5</c:v>
                </c:pt>
                <c:pt idx="3">
                  <c:v>116293</c:v>
                </c:pt>
                <c:pt idx="4">
                  <c:v>125821.5</c:v>
                </c:pt>
                <c:pt idx="5">
                  <c:v>135406</c:v>
                </c:pt>
                <c:pt idx="6">
                  <c:v>158897.5</c:v>
                </c:pt>
                <c:pt idx="7">
                  <c:v>171718.5</c:v>
                </c:pt>
                <c:pt idx="8">
                  <c:v>180540</c:v>
                </c:pt>
              </c:numCache>
            </c:numRef>
          </c:xVal>
          <c:yVal>
            <c:numRef>
              <c:f>'Stream 1 M150 Flow Data'!$H$3:$H$11</c:f>
              <c:numCache>
                <c:formatCode>General</c:formatCode>
                <c:ptCount val="9"/>
                <c:pt idx="0">
                  <c:v>34.17391304347823</c:v>
                </c:pt>
                <c:pt idx="1">
                  <c:v>32.608695652173914</c:v>
                </c:pt>
                <c:pt idx="2">
                  <c:v>28.434782608695652</c:v>
                </c:pt>
                <c:pt idx="3">
                  <c:v>26.608695652173903</c:v>
                </c:pt>
                <c:pt idx="4">
                  <c:v>24.521739130434771</c:v>
                </c:pt>
                <c:pt idx="5">
                  <c:v>19.304347826086964</c:v>
                </c:pt>
                <c:pt idx="6">
                  <c:v>18.782608695652147</c:v>
                </c:pt>
                <c:pt idx="7">
                  <c:v>15.65217391304347</c:v>
                </c:pt>
                <c:pt idx="8">
                  <c:v>14.347826086956495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F0-4A8A-8892-FCA4E893CF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0564656"/>
        <c:axId val="1950565136"/>
      </c:scatterChart>
      <c:valAx>
        <c:axId val="1950564656"/>
        <c:scaling>
          <c:orientation val="minMax"/>
          <c:min val="8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606207789093793"/>
              <c:y val="0.92052999554231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0565136"/>
        <c:crosses val="autoZero"/>
        <c:crossBetween val="midCat"/>
      </c:valAx>
      <c:valAx>
        <c:axId val="195056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 (LMH)</a:t>
                </a:r>
              </a:p>
            </c:rich>
          </c:tx>
          <c:layout>
            <c:manualLayout>
              <c:xMode val="edge"/>
              <c:yMode val="edge"/>
              <c:x val="1.8808887768558966E-2"/>
              <c:y val="0.406959551334296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0564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695366374345348"/>
          <c:y val="2.87287490829044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Rejection (%)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'Stream 1 M150 Flow Data'!$G$3:$G$11</c:f>
              <c:numCache>
                <c:formatCode>General</c:formatCode>
                <c:ptCount val="9"/>
                <c:pt idx="0">
                  <c:v>96045</c:v>
                </c:pt>
                <c:pt idx="1">
                  <c:v>100278</c:v>
                </c:pt>
                <c:pt idx="2">
                  <c:v>111107.5</c:v>
                </c:pt>
                <c:pt idx="3">
                  <c:v>116293</c:v>
                </c:pt>
                <c:pt idx="4">
                  <c:v>125821.5</c:v>
                </c:pt>
                <c:pt idx="5">
                  <c:v>135406</c:v>
                </c:pt>
                <c:pt idx="6">
                  <c:v>158897.5</c:v>
                </c:pt>
                <c:pt idx="7">
                  <c:v>171718.5</c:v>
                </c:pt>
                <c:pt idx="8">
                  <c:v>180540</c:v>
                </c:pt>
              </c:numCache>
            </c:numRef>
          </c:xVal>
          <c:yVal>
            <c:numRef>
              <c:f>'Stream 1 M150 Flow Data'!$I$3:$I$11</c:f>
              <c:numCache>
                <c:formatCode>General</c:formatCode>
                <c:ptCount val="9"/>
                <c:pt idx="0">
                  <c:v>59.061898068613672</c:v>
                </c:pt>
                <c:pt idx="1">
                  <c:v>58.455493727437727</c:v>
                </c:pt>
                <c:pt idx="2">
                  <c:v>55.601557050604143</c:v>
                </c:pt>
                <c:pt idx="3">
                  <c:v>54.452976533411302</c:v>
                </c:pt>
                <c:pt idx="4">
                  <c:v>52.863381854452541</c:v>
                </c:pt>
                <c:pt idx="5">
                  <c:v>49.824970828471415</c:v>
                </c:pt>
                <c:pt idx="6">
                  <c:v>46.838685316005602</c:v>
                </c:pt>
                <c:pt idx="7">
                  <c:v>46.45014951796108</c:v>
                </c:pt>
                <c:pt idx="8">
                  <c:v>47.551789077212803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932-4064-B2EE-FD70A4A5D8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7031408"/>
        <c:axId val="1087030448"/>
      </c:scatterChart>
      <c:valAx>
        <c:axId val="1087031408"/>
        <c:scaling>
          <c:orientation val="minMax"/>
          <c:min val="8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8951129609436195"/>
              <c:y val="0.924741987933925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030448"/>
        <c:crosses val="autoZero"/>
        <c:crossBetween val="midCat"/>
      </c:valAx>
      <c:valAx>
        <c:axId val="1087030448"/>
        <c:scaling>
          <c:orientation val="minMax"/>
          <c:max val="80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 (%)</a:t>
                </a:r>
              </a:p>
            </c:rich>
          </c:tx>
          <c:layout>
            <c:manualLayout>
              <c:xMode val="edge"/>
              <c:yMode val="edge"/>
              <c:x val="1.9505152739168499E-2"/>
              <c:y val="0.42441410820357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031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211833518937723"/>
          <c:y val="3.17777372850885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Flux (LMH)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'Stream 1 M250 Flux'!$I$3:$I$7</c:f>
              <c:numCache>
                <c:formatCode>General</c:formatCode>
                <c:ptCount val="5"/>
                <c:pt idx="0">
                  <c:v>190557</c:v>
                </c:pt>
                <c:pt idx="1">
                  <c:v>208372</c:v>
                </c:pt>
                <c:pt idx="2">
                  <c:v>236370</c:v>
                </c:pt>
                <c:pt idx="4">
                  <c:v>314990</c:v>
                </c:pt>
              </c:numCache>
            </c:numRef>
          </c:xVal>
          <c:yVal>
            <c:numRef>
              <c:f>'Stream 1 M250 Flux'!$H$3:$H$7</c:f>
              <c:numCache>
                <c:formatCode>General</c:formatCode>
                <c:ptCount val="5"/>
                <c:pt idx="0">
                  <c:v>27.123287671232884</c:v>
                </c:pt>
                <c:pt idx="1">
                  <c:v>26.30136986301369</c:v>
                </c:pt>
                <c:pt idx="2">
                  <c:v>23.835616438356169</c:v>
                </c:pt>
                <c:pt idx="3">
                  <c:v>19.726027397260264</c:v>
                </c:pt>
                <c:pt idx="4">
                  <c:v>13.972602739726021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4A-4FE2-94A2-443C32D35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1063488"/>
        <c:axId val="931063968"/>
      </c:scatterChart>
      <c:valAx>
        <c:axId val="931063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8498278787873123"/>
              <c:y val="0.917098455603249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063968"/>
        <c:crosses val="autoZero"/>
        <c:crossBetween val="midCat"/>
      </c:valAx>
      <c:valAx>
        <c:axId val="931063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 (LMH)</a:t>
                </a:r>
              </a:p>
            </c:rich>
          </c:tx>
          <c:layout>
            <c:manualLayout>
              <c:xMode val="edge"/>
              <c:yMode val="edge"/>
              <c:x val="1.3318551431239209E-2"/>
              <c:y val="0.42125392114203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063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088361590153405"/>
          <c:y val="3.1239400673601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Rejection (%)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'Stream 1 M250 Flux'!$I$3:$I$7</c:f>
              <c:numCache>
                <c:formatCode>General</c:formatCode>
                <c:ptCount val="5"/>
                <c:pt idx="0">
                  <c:v>190557</c:v>
                </c:pt>
                <c:pt idx="1">
                  <c:v>208372</c:v>
                </c:pt>
                <c:pt idx="2">
                  <c:v>236370</c:v>
                </c:pt>
                <c:pt idx="4">
                  <c:v>314990</c:v>
                </c:pt>
              </c:numCache>
            </c:numRef>
          </c:xVal>
          <c:yVal>
            <c:numRef>
              <c:f>'Stream 1 M250 Flux'!$K$3:$K$7</c:f>
              <c:numCache>
                <c:formatCode>General</c:formatCode>
                <c:ptCount val="5"/>
                <c:pt idx="0">
                  <c:v>35.89608358653841</c:v>
                </c:pt>
                <c:pt idx="1">
                  <c:v>36.801249688057894</c:v>
                </c:pt>
                <c:pt idx="2">
                  <c:v>37.904133350255954</c:v>
                </c:pt>
                <c:pt idx="4">
                  <c:v>44.458871710213025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9D-408A-A280-46ADF7E9E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8059920"/>
        <c:axId val="988060880"/>
      </c:scatterChart>
      <c:valAx>
        <c:axId val="988059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5942798880033775"/>
              <c:y val="0.919179051508387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060880"/>
        <c:crosses val="autoZero"/>
        <c:crossBetween val="midCat"/>
      </c:valAx>
      <c:valAx>
        <c:axId val="98806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</a:t>
                </a:r>
                <a:r>
                  <a:rPr lang="en-SG" baseline="0"/>
                  <a:t> (%)</a:t>
                </a:r>
                <a:endParaRPr lang="en-SG"/>
              </a:p>
            </c:rich>
          </c:tx>
          <c:layout>
            <c:manualLayout>
              <c:xMode val="edge"/>
              <c:yMode val="edge"/>
              <c:x val="1.6265384330953682E-2"/>
              <c:y val="0.416861241032337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059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Na2SO4 TDS (mg/L) against RI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1787585732387372"/>
                  <c:y val="7.2630955937844216E-3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Calculator!$E$21:$E$117</c:f>
              <c:numCache>
                <c:formatCode>0.0000</c:formatCode>
                <c:ptCount val="97"/>
                <c:pt idx="0">
                  <c:v>1.3338000000000001</c:v>
                </c:pt>
                <c:pt idx="1">
                  <c:v>1.3345</c:v>
                </c:pt>
                <c:pt idx="2">
                  <c:v>1.3360000000000001</c:v>
                </c:pt>
                <c:pt idx="3">
                  <c:v>1.3375999999999999</c:v>
                </c:pt>
                <c:pt idx="4">
                  <c:v>1.3391</c:v>
                </c:pt>
                <c:pt idx="5">
                  <c:v>1.3406</c:v>
                </c:pt>
                <c:pt idx="6">
                  <c:v>1.3420000000000001</c:v>
                </c:pt>
                <c:pt idx="7">
                  <c:v>1.3434999999999999</c:v>
                </c:pt>
                <c:pt idx="8">
                  <c:v>1.3449</c:v>
                </c:pt>
                <c:pt idx="9">
                  <c:v>1.3464</c:v>
                </c:pt>
                <c:pt idx="10">
                  <c:v>1.3479000000000001</c:v>
                </c:pt>
                <c:pt idx="11">
                  <c:v>1.3493999999999999</c:v>
                </c:pt>
                <c:pt idx="12">
                  <c:v>1.3509</c:v>
                </c:pt>
                <c:pt idx="13">
                  <c:v>1.3524</c:v>
                </c:pt>
                <c:pt idx="14">
                  <c:v>1.3539000000000001</c:v>
                </c:pt>
                <c:pt idx="15">
                  <c:v>1.3552999999999999</c:v>
                </c:pt>
                <c:pt idx="16">
                  <c:v>1.3567</c:v>
                </c:pt>
                <c:pt idx="17">
                  <c:v>1.3581000000000001</c:v>
                </c:pt>
                <c:pt idx="18">
                  <c:v>1.3594999999999999</c:v>
                </c:pt>
                <c:pt idx="19">
                  <c:v>1.3608</c:v>
                </c:pt>
                <c:pt idx="20">
                  <c:v>1.3620000000000001</c:v>
                </c:pt>
                <c:pt idx="21">
                  <c:v>1.3643000000000001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</c:numCache>
            </c:numRef>
          </c:xVal>
          <c:yVal>
            <c:numRef>
              <c:f>Calculator!$H$21:$H$117</c:f>
              <c:numCache>
                <c:formatCode>_-* #,##0_-;\-* #,##0_-;_-* "-"??_-;_-@_-</c:formatCode>
                <c:ptCount val="97"/>
                <c:pt idx="0">
                  <c:v>5013.5</c:v>
                </c:pt>
                <c:pt idx="1">
                  <c:v>10071.000000000002</c:v>
                </c:pt>
                <c:pt idx="2">
                  <c:v>20322</c:v>
                </c:pt>
                <c:pt idx="3">
                  <c:v>30755.999999999996</c:v>
                </c:pt>
                <c:pt idx="4">
                  <c:v>41372</c:v>
                </c:pt>
                <c:pt idx="5">
                  <c:v>52180</c:v>
                </c:pt>
                <c:pt idx="6">
                  <c:v>63156</c:v>
                </c:pt>
                <c:pt idx="7">
                  <c:v>74333.000000000015</c:v>
                </c:pt>
                <c:pt idx="8">
                  <c:v>85704</c:v>
                </c:pt>
                <c:pt idx="9">
                  <c:v>97272</c:v>
                </c:pt>
                <c:pt idx="10">
                  <c:v>109050.00000000001</c:v>
                </c:pt>
                <c:pt idx="11">
                  <c:v>121022</c:v>
                </c:pt>
                <c:pt idx="12">
                  <c:v>133212</c:v>
                </c:pt>
                <c:pt idx="13">
                  <c:v>145613</c:v>
                </c:pt>
                <c:pt idx="14">
                  <c:v>158214</c:v>
                </c:pt>
                <c:pt idx="15">
                  <c:v>171030.00000000003</c:v>
                </c:pt>
                <c:pt idx="16">
                  <c:v>184048.00000000003</c:v>
                </c:pt>
                <c:pt idx="17">
                  <c:v>197268</c:v>
                </c:pt>
                <c:pt idx="18">
                  <c:v>210690.00000000003</c:v>
                </c:pt>
                <c:pt idx="19">
                  <c:v>224314.00000000003</c:v>
                </c:pt>
                <c:pt idx="20">
                  <c:v>238140</c:v>
                </c:pt>
                <c:pt idx="21">
                  <c:v>266332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A9-4B2D-AB22-BDBA5CA38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7601935"/>
        <c:axId val="937599855"/>
      </c:scatterChart>
      <c:valAx>
        <c:axId val="9376019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Refractive Index</a:t>
                </a:r>
              </a:p>
            </c:rich>
          </c:tx>
          <c:layout>
            <c:manualLayout>
              <c:xMode val="edge"/>
              <c:yMode val="edge"/>
              <c:x val="0.4366938108922897"/>
              <c:y val="0.89883077308840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599855"/>
        <c:crosses val="autoZero"/>
        <c:crossBetween val="midCat"/>
      </c:valAx>
      <c:valAx>
        <c:axId val="937599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TDS</a:t>
                </a:r>
                <a:r>
                  <a:rPr lang="en-SG" baseline="0"/>
                  <a:t> [mg/l]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G"/>
            </a:p>
          </c:txPr>
        </c:title>
        <c:numFmt formatCode="_-* #,##0_-;\-* #,##0_-;_-* &quot;-&quot;??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60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400">
                <a:latin typeface="+mj-lt"/>
              </a:rPr>
              <a:t>Flux (LMH) against Feed TDS (mg/L)</a:t>
            </a:r>
          </a:p>
        </c:rich>
      </c:tx>
      <c:layout>
        <c:manualLayout>
          <c:xMode val="edge"/>
          <c:yMode val="edge"/>
          <c:x val="0.33842135046707944"/>
          <c:y val="3.0054373947359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Flux against TDS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'[Feed and reject flowrate-processed-data-as-joinbyfield-2025-02-06 16_21_21.xlsx]Feed and reject flowrate-da (2)'!$J$3:$J$9</c:f>
              <c:numCache>
                <c:formatCode>0</c:formatCode>
                <c:ptCount val="7"/>
                <c:pt idx="0">
                  <c:v>33829.5</c:v>
                </c:pt>
                <c:pt idx="1">
                  <c:v>40549.5</c:v>
                </c:pt>
                <c:pt idx="2">
                  <c:v>43812</c:v>
                </c:pt>
                <c:pt idx="3">
                  <c:v>57353</c:v>
                </c:pt>
                <c:pt idx="4">
                  <c:v>67716</c:v>
                </c:pt>
                <c:pt idx="5">
                  <c:v>74791.5</c:v>
                </c:pt>
                <c:pt idx="6">
                  <c:v>89636.5</c:v>
                </c:pt>
              </c:numCache>
            </c:numRef>
          </c:xVal>
          <c:yVal>
            <c:numRef>
              <c:f>'[Feed and reject flowrate-processed-data-as-joinbyfield-2025-02-06 16_21_21.xlsx]Feed and reject flowrate-da (2)'!$I$3:$I$9</c:f>
              <c:numCache>
                <c:formatCode>General</c:formatCode>
                <c:ptCount val="7"/>
                <c:pt idx="0">
                  <c:v>29.043536347826073</c:v>
                </c:pt>
                <c:pt idx="1">
                  <c:v>24.173961391304346</c:v>
                </c:pt>
                <c:pt idx="2">
                  <c:v>21.782652260869579</c:v>
                </c:pt>
                <c:pt idx="3">
                  <c:v>12.826112608695656</c:v>
                </c:pt>
                <c:pt idx="4">
                  <c:v>7.4782758260869535</c:v>
                </c:pt>
                <c:pt idx="5">
                  <c:v>4.4782698260869607</c:v>
                </c:pt>
                <c:pt idx="6">
                  <c:v>0.60869686956522795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AD-47B9-AD83-DD7D5DDA3C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0842047"/>
        <c:axId val="1390844447"/>
      </c:scatterChart>
      <c:valAx>
        <c:axId val="13908420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</a:t>
                </a:r>
                <a:r>
                  <a:rPr lang="en-SG" baseline="0"/>
                  <a:t> (mg/L</a:t>
                </a:r>
                <a:r>
                  <a:rPr lang="en-SG"/>
                  <a:t>)</a:t>
                </a:r>
              </a:p>
            </c:rich>
          </c:tx>
          <c:layout>
            <c:manualLayout>
              <c:xMode val="edge"/>
              <c:yMode val="edge"/>
              <c:x val="0.50084787366798611"/>
              <c:y val="0.924790989813246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844447"/>
        <c:crosses val="autoZero"/>
        <c:crossBetween val="midCat"/>
      </c:valAx>
      <c:valAx>
        <c:axId val="1390844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  (LMH)</a:t>
                </a:r>
              </a:p>
            </c:rich>
          </c:tx>
          <c:layout>
            <c:manualLayout>
              <c:xMode val="edge"/>
              <c:yMode val="edge"/>
              <c:x val="1.5304403539990543E-2"/>
              <c:y val="0.411870225757061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8420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lt"/>
              </a:rPr>
              <a:t>Rejection (%) against </a:t>
            </a:r>
            <a:r>
              <a:rPr lang="en-US" sz="1400">
                <a:latin typeface="+mj-lt"/>
              </a:rPr>
              <a:t>Feed TDS</a:t>
            </a:r>
            <a:r>
              <a:rPr lang="en-US" sz="1400" baseline="0">
                <a:latin typeface="+mj-lt"/>
              </a:rPr>
              <a:t> (mg/L)</a:t>
            </a:r>
            <a:endParaRPr lang="en-US" sz="1400">
              <a:latin typeface="+mj-lt"/>
            </a:endParaRPr>
          </a:p>
        </c:rich>
      </c:tx>
      <c:layout>
        <c:manualLayout>
          <c:xMode val="edge"/>
          <c:yMode val="edge"/>
          <c:x val="0.30674608792270303"/>
          <c:y val="3.0984055089571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'[Feed and reject flowrate-processed-data-as-joinbyfield-2025-02-06 16_21_21.xlsx]Feed and reject flowrate-da (2)'!$M$13</c:f>
              <c:strCache>
                <c:ptCount val="1"/>
                <c:pt idx="0">
                  <c:v>Rejection %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'[Feed and reject flowrate-processed-data-as-joinbyfield-2025-02-06 16_21_21.xlsx]Feed and reject flowrate-da (2)'!$L$14:$L$20</c:f>
              <c:numCache>
                <c:formatCode>General</c:formatCode>
                <c:ptCount val="7"/>
                <c:pt idx="0">
                  <c:v>31241</c:v>
                </c:pt>
                <c:pt idx="1">
                  <c:v>37565</c:v>
                </c:pt>
                <c:pt idx="2">
                  <c:v>40488</c:v>
                </c:pt>
                <c:pt idx="3">
                  <c:v>52334</c:v>
                </c:pt>
                <c:pt idx="4">
                  <c:v>61844</c:v>
                </c:pt>
                <c:pt idx="5">
                  <c:v>67940</c:v>
                </c:pt>
                <c:pt idx="6">
                  <c:v>81216</c:v>
                </c:pt>
              </c:numCache>
            </c:numRef>
          </c:xVal>
          <c:yVal>
            <c:numRef>
              <c:f>'[Feed and reject flowrate-processed-data-as-joinbyfield-2025-02-06 16_21_21.xlsx]Feed and reject flowrate-da (2)'!$M$14:$M$20</c:f>
              <c:numCache>
                <c:formatCode>0.00</c:formatCode>
                <c:ptCount val="7"/>
                <c:pt idx="0">
                  <c:v>99.37836897930795</c:v>
                </c:pt>
                <c:pt idx="1">
                  <c:v>99.789959525669246</c:v>
                </c:pt>
                <c:pt idx="2">
                  <c:v>99.684359982525123</c:v>
                </c:pt>
                <c:pt idx="3">
                  <c:v>99.744785642326789</c:v>
                </c:pt>
                <c:pt idx="4">
                  <c:v>99.586748038360938</c:v>
                </c:pt>
                <c:pt idx="5">
                  <c:v>99.408448631145134</c:v>
                </c:pt>
                <c:pt idx="6">
                  <c:v>99.333794056668964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6E-4D5B-B39D-7F15B83DEB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95791"/>
        <c:axId val="76395311"/>
      </c:scatterChart>
      <c:valAx>
        <c:axId val="76395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636978915110837"/>
              <c:y val="0.925566123409661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95311"/>
        <c:crosses val="autoZero"/>
        <c:crossBetween val="midCat"/>
      </c:valAx>
      <c:valAx>
        <c:axId val="76395311"/>
        <c:scaling>
          <c:orientation val="minMax"/>
          <c:max val="110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 (%)</a:t>
                </a:r>
              </a:p>
            </c:rich>
          </c:tx>
          <c:layout>
            <c:manualLayout>
              <c:xMode val="edge"/>
              <c:yMode val="edge"/>
              <c:x val="1.465274291519649E-2"/>
              <c:y val="0.397220276160852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957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Fluoride Rejection (%)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'CFRO (XC2) Water Analysis'!$B$46:$E$46</c:f>
              <c:numCache>
                <c:formatCode>0</c:formatCode>
                <c:ptCount val="4"/>
                <c:pt idx="0">
                  <c:v>89636.5</c:v>
                </c:pt>
                <c:pt idx="1">
                  <c:v>100278</c:v>
                </c:pt>
                <c:pt idx="2">
                  <c:v>128022</c:v>
                </c:pt>
                <c:pt idx="3">
                  <c:v>141365</c:v>
                </c:pt>
              </c:numCache>
            </c:numRef>
          </c:xVal>
          <c:yVal>
            <c:numRef>
              <c:f>'CFRO (XC2) Water Analysis'!$B$49:$F$49</c:f>
              <c:numCache>
                <c:formatCode>0.0</c:formatCode>
                <c:ptCount val="5"/>
                <c:pt idx="0">
                  <c:v>87.507220018187454</c:v>
                </c:pt>
                <c:pt idx="1">
                  <c:v>83.695267678751861</c:v>
                </c:pt>
                <c:pt idx="2">
                  <c:v>72.835676665085842</c:v>
                </c:pt>
                <c:pt idx="3">
                  <c:v>69.012824100922359</c:v>
                </c:pt>
                <c:pt idx="4">
                  <c:v>59.560910922761764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D6-4729-A311-01B07E10ED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0704368"/>
        <c:axId val="1690704848"/>
      </c:scatterChart>
      <c:valAx>
        <c:axId val="1690704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2980348879574531"/>
              <c:y val="0.895682547930687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704848"/>
        <c:crosses val="autoZero"/>
        <c:crossBetween val="midCat"/>
      </c:valAx>
      <c:valAx>
        <c:axId val="1690704848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Fluoride Rejection (%)</a:t>
                </a:r>
              </a:p>
            </c:rich>
          </c:tx>
          <c:layout>
            <c:manualLayout>
              <c:xMode val="edge"/>
              <c:yMode val="edge"/>
              <c:x val="2.5117114313854494E-2"/>
              <c:y val="0.295493667588296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704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Sulphate Rejection (%)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'CFRO (XC2) Water Analysis'!$B$46:$F$46</c:f>
              <c:numCache>
                <c:formatCode>0</c:formatCode>
                <c:ptCount val="5"/>
                <c:pt idx="0">
                  <c:v>89636.5</c:v>
                </c:pt>
                <c:pt idx="1">
                  <c:v>100278</c:v>
                </c:pt>
                <c:pt idx="2">
                  <c:v>128022</c:v>
                </c:pt>
                <c:pt idx="3">
                  <c:v>141365</c:v>
                </c:pt>
                <c:pt idx="4">
                  <c:v>162090.5</c:v>
                </c:pt>
              </c:numCache>
            </c:numRef>
          </c:xVal>
          <c:yVal>
            <c:numRef>
              <c:f>'CFRO (XC2) Water Analysis'!$B$52:$F$52</c:f>
              <c:numCache>
                <c:formatCode>0.0</c:formatCode>
                <c:ptCount val="5"/>
                <c:pt idx="0" formatCode="General">
                  <c:v>99.032586225910904</c:v>
                </c:pt>
                <c:pt idx="1">
                  <c:v>98.646971319302807</c:v>
                </c:pt>
                <c:pt idx="2">
                  <c:v>98.38671867676166</c:v>
                </c:pt>
                <c:pt idx="3">
                  <c:v>98.218440732459854</c:v>
                </c:pt>
                <c:pt idx="4">
                  <c:v>98.052777407999457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B1-4E92-9B8A-DDFEC84CA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8571632"/>
        <c:axId val="1018571152"/>
      </c:scatterChart>
      <c:valAx>
        <c:axId val="101857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4325869407738078"/>
              <c:y val="0.900377916991621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8571152"/>
        <c:crosses val="autoZero"/>
        <c:crossBetween val="midCat"/>
      </c:valAx>
      <c:valAx>
        <c:axId val="101857115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Sulphate</a:t>
                </a:r>
                <a:r>
                  <a:rPr lang="en-SG" baseline="0"/>
                  <a:t> Rejection (%)</a:t>
                </a:r>
                <a:endParaRPr lang="en-SG"/>
              </a:p>
            </c:rich>
          </c:tx>
          <c:layout>
            <c:manualLayout>
              <c:xMode val="edge"/>
              <c:yMode val="edge"/>
              <c:x val="2.7966441151451051E-2"/>
              <c:y val="0.293839523884045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8571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3850019644476759"/>
          <c:y val="3.43829226460595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Flux (LMH)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'Processed Flow Data'!$M$2:$M$7</c:f>
              <c:numCache>
                <c:formatCode>0</c:formatCode>
                <c:ptCount val="6"/>
                <c:pt idx="0">
                  <c:v>89636.5</c:v>
                </c:pt>
                <c:pt idx="1">
                  <c:v>100278</c:v>
                </c:pt>
                <c:pt idx="2">
                  <c:v>122154.5</c:v>
                </c:pt>
                <c:pt idx="3">
                  <c:v>128022</c:v>
                </c:pt>
                <c:pt idx="4">
                  <c:v>141365</c:v>
                </c:pt>
                <c:pt idx="5">
                  <c:v>162090.5</c:v>
                </c:pt>
              </c:numCache>
            </c:numRef>
          </c:xVal>
          <c:yVal>
            <c:numRef>
              <c:f>'Processed Flow Data'!$I$2:$I$7</c:f>
              <c:numCache>
                <c:formatCode>General</c:formatCode>
                <c:ptCount val="6"/>
                <c:pt idx="0">
                  <c:v>16.434815478260877</c:v>
                </c:pt>
                <c:pt idx="1">
                  <c:v>12.43480747826084</c:v>
                </c:pt>
                <c:pt idx="2">
                  <c:v>7.7391459130434672</c:v>
                </c:pt>
                <c:pt idx="3">
                  <c:v>7.3043624347825968</c:v>
                </c:pt>
                <c:pt idx="4">
                  <c:v>5.4347934782608576</c:v>
                </c:pt>
                <c:pt idx="5">
                  <c:v>3.7391379130434768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CAA-41B7-8AC6-ECFCAAED2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631376"/>
        <c:axId val="1983625616"/>
      </c:scatterChart>
      <c:valAx>
        <c:axId val="1983631376"/>
        <c:scaling>
          <c:orientation val="minMax"/>
          <c:min val="8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824154503809775"/>
              <c:y val="0.93024453978149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625616"/>
        <c:crosses val="autoZero"/>
        <c:crossBetween val="midCat"/>
      </c:valAx>
      <c:valAx>
        <c:axId val="198362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 (LMH)</a:t>
                </a:r>
              </a:p>
            </c:rich>
          </c:tx>
          <c:layout>
            <c:manualLayout>
              <c:xMode val="edge"/>
              <c:yMode val="edge"/>
              <c:x val="1.3682822158969793E-2"/>
              <c:y val="0.450446027683682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6313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143258099206938"/>
          <c:y val="3.05490702258177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Rejection (%) against Feed TDS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'Processed Flow Data'!$M$2:$M$7</c:f>
              <c:numCache>
                <c:formatCode>0</c:formatCode>
                <c:ptCount val="6"/>
                <c:pt idx="0">
                  <c:v>89636.5</c:v>
                </c:pt>
                <c:pt idx="1">
                  <c:v>100278</c:v>
                </c:pt>
                <c:pt idx="2">
                  <c:v>122154.5</c:v>
                </c:pt>
                <c:pt idx="3">
                  <c:v>128022</c:v>
                </c:pt>
                <c:pt idx="4">
                  <c:v>141365</c:v>
                </c:pt>
                <c:pt idx="5">
                  <c:v>162090.5</c:v>
                </c:pt>
              </c:numCache>
            </c:numRef>
          </c:xVal>
          <c:yVal>
            <c:numRef>
              <c:f>'Processed Flow Data'!$L$2:$L$7</c:f>
              <c:numCache>
                <c:formatCode>General</c:formatCode>
                <c:ptCount val="6"/>
                <c:pt idx="0">
                  <c:v>81.915641102073849</c:v>
                </c:pt>
                <c:pt idx="1">
                  <c:v>77.123732935256299</c:v>
                </c:pt>
                <c:pt idx="2">
                  <c:v>71.701868448668932</c:v>
                </c:pt>
                <c:pt idx="3">
                  <c:v>68.684863906833428</c:v>
                </c:pt>
                <c:pt idx="4">
                  <c:v>66.8689747378791</c:v>
                </c:pt>
                <c:pt idx="5">
                  <c:v>63.508166629320058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7A-4E5D-9061-81D8F8724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630896"/>
        <c:axId val="1983619856"/>
      </c:scatterChart>
      <c:valAx>
        <c:axId val="1983630896"/>
        <c:scaling>
          <c:orientation val="minMax"/>
          <c:min val="8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5677383047026343"/>
              <c:y val="0.921875684046602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619856"/>
        <c:crosses val="autoZero"/>
        <c:crossBetween val="midCat"/>
      </c:valAx>
      <c:valAx>
        <c:axId val="198361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 (%)</a:t>
                </a:r>
              </a:p>
            </c:rich>
          </c:tx>
          <c:layout>
            <c:manualLayout>
              <c:xMode val="edge"/>
              <c:yMode val="edge"/>
              <c:x val="1.5073924784969633E-2"/>
              <c:y val="0.421587031414547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630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Species Rejection (%) against Feed TDS (mg/L)</a:t>
            </a:r>
          </a:p>
        </c:rich>
      </c:tx>
      <c:layout>
        <c:manualLayout>
          <c:xMode val="edge"/>
          <c:yMode val="edge"/>
          <c:x val="0.27817574477228624"/>
          <c:y val="2.8573590649654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Fluoride Rejection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'Rejection Study'!$B$3:$H$3</c:f>
              <c:numCache>
                <c:formatCode>General</c:formatCode>
                <c:ptCount val="7"/>
                <c:pt idx="0">
                  <c:v>125822</c:v>
                </c:pt>
                <c:pt idx="1">
                  <c:v>140620</c:v>
                </c:pt>
                <c:pt idx="2">
                  <c:v>181466</c:v>
                </c:pt>
                <c:pt idx="3">
                  <c:v>225562</c:v>
                </c:pt>
                <c:pt idx="4">
                  <c:v>285700</c:v>
                </c:pt>
                <c:pt idx="5">
                  <c:v>306830</c:v>
                </c:pt>
                <c:pt idx="6">
                  <c:v>342230</c:v>
                </c:pt>
              </c:numCache>
            </c:numRef>
          </c:xVal>
          <c:yVal>
            <c:numRef>
              <c:f>'Rejection Study'!$B$6:$H$6</c:f>
              <c:numCache>
                <c:formatCode>0.0</c:formatCode>
                <c:ptCount val="7"/>
                <c:pt idx="0">
                  <c:v>20.609631685157805</c:v>
                </c:pt>
                <c:pt idx="1">
                  <c:v>16.773105700639757</c:v>
                </c:pt>
                <c:pt idx="2">
                  <c:v>-6.2659310188799111</c:v>
                </c:pt>
                <c:pt idx="3">
                  <c:v>-38.940381092373634</c:v>
                </c:pt>
                <c:pt idx="4">
                  <c:v>-76.359667348629984</c:v>
                </c:pt>
                <c:pt idx="5">
                  <c:v>-91.61571926173238</c:v>
                </c:pt>
                <c:pt idx="6">
                  <c:v>-84.15753142035804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C5-49E0-BCD6-F655323BA4E7}"/>
            </c:ext>
          </c:extLst>
        </c:ser>
        <c:ser>
          <c:idx val="1"/>
          <c:order val="1"/>
          <c:tx>
            <c:v>Sulphate Rejection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'Rejection Study'!$B$3:$H$3</c:f>
              <c:numCache>
                <c:formatCode>General</c:formatCode>
                <c:ptCount val="7"/>
                <c:pt idx="0">
                  <c:v>125822</c:v>
                </c:pt>
                <c:pt idx="1">
                  <c:v>140620</c:v>
                </c:pt>
                <c:pt idx="2">
                  <c:v>181466</c:v>
                </c:pt>
                <c:pt idx="3">
                  <c:v>225562</c:v>
                </c:pt>
                <c:pt idx="4">
                  <c:v>285700</c:v>
                </c:pt>
                <c:pt idx="5">
                  <c:v>306830</c:v>
                </c:pt>
                <c:pt idx="6">
                  <c:v>342230</c:v>
                </c:pt>
              </c:numCache>
            </c:numRef>
          </c:xVal>
          <c:yVal>
            <c:numRef>
              <c:f>'Rejection Study'!$B$10:$H$10</c:f>
              <c:numCache>
                <c:formatCode>0.0</c:formatCode>
                <c:ptCount val="7"/>
                <c:pt idx="0">
                  <c:v>96.091883403614418</c:v>
                </c:pt>
                <c:pt idx="1">
                  <c:v>96.227227830039112</c:v>
                </c:pt>
                <c:pt idx="2">
                  <c:v>94.864928683982399</c:v>
                </c:pt>
                <c:pt idx="3">
                  <c:v>90.765088143176456</c:v>
                </c:pt>
                <c:pt idx="4">
                  <c:v>81.421291935489819</c:v>
                </c:pt>
                <c:pt idx="5">
                  <c:v>82.118071816804772</c:v>
                </c:pt>
                <c:pt idx="6">
                  <c:v>71.540698021489462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5C5-49E0-BCD6-F655323BA4E7}"/>
            </c:ext>
          </c:extLst>
        </c:ser>
        <c:ser>
          <c:idx val="2"/>
          <c:order val="2"/>
          <c:tx>
            <c:v>Chloride Rejection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'Rejection Study'!$B$3:$H$3</c:f>
              <c:numCache>
                <c:formatCode>General</c:formatCode>
                <c:ptCount val="7"/>
                <c:pt idx="0">
                  <c:v>125822</c:v>
                </c:pt>
                <c:pt idx="1">
                  <c:v>140620</c:v>
                </c:pt>
                <c:pt idx="2">
                  <c:v>181466</c:v>
                </c:pt>
                <c:pt idx="3">
                  <c:v>225562</c:v>
                </c:pt>
                <c:pt idx="4">
                  <c:v>285700</c:v>
                </c:pt>
                <c:pt idx="5">
                  <c:v>306830</c:v>
                </c:pt>
                <c:pt idx="6">
                  <c:v>342230</c:v>
                </c:pt>
              </c:numCache>
            </c:numRef>
          </c:xVal>
          <c:yVal>
            <c:numRef>
              <c:f>'Rejection Study'!$B$14:$H$14</c:f>
              <c:numCache>
                <c:formatCode>0.0</c:formatCode>
                <c:ptCount val="7"/>
                <c:pt idx="0" formatCode="0.00">
                  <c:v>-5.4897578259956115</c:v>
                </c:pt>
                <c:pt idx="1">
                  <c:v>-11.555180990873936</c:v>
                </c:pt>
                <c:pt idx="2">
                  <c:v>-43.19420599765624</c:v>
                </c:pt>
                <c:pt idx="3">
                  <c:v>-80.969868508937509</c:v>
                </c:pt>
                <c:pt idx="4">
                  <c:v>-80.254334610204666</c:v>
                </c:pt>
                <c:pt idx="5">
                  <c:v>-92.49488836673612</c:v>
                </c:pt>
                <c:pt idx="6">
                  <c:v>-90.250197581905184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5C5-49E0-BCD6-F655323BA4E7}"/>
            </c:ext>
          </c:extLst>
        </c:ser>
        <c:ser>
          <c:idx val="3"/>
          <c:order val="3"/>
          <c:tx>
            <c:v>Nitrate Rejection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E9A713"/>
              </a:solidFill>
              <a:ln w="9525">
                <a:solidFill>
                  <a:srgbClr val="E9A713"/>
                </a:solidFill>
              </a:ln>
              <a:effectLst/>
            </c:spPr>
          </c:marker>
          <c:xVal>
            <c:numRef>
              <c:f>'Rejection Study'!$B$3:$H$3</c:f>
              <c:numCache>
                <c:formatCode>General</c:formatCode>
                <c:ptCount val="7"/>
                <c:pt idx="0">
                  <c:v>125822</c:v>
                </c:pt>
                <c:pt idx="1">
                  <c:v>140620</c:v>
                </c:pt>
                <c:pt idx="2">
                  <c:v>181466</c:v>
                </c:pt>
                <c:pt idx="3">
                  <c:v>225562</c:v>
                </c:pt>
                <c:pt idx="4">
                  <c:v>285700</c:v>
                </c:pt>
                <c:pt idx="5">
                  <c:v>306830</c:v>
                </c:pt>
                <c:pt idx="6">
                  <c:v>342230</c:v>
                </c:pt>
              </c:numCache>
            </c:numRef>
          </c:xVal>
          <c:yVal>
            <c:numRef>
              <c:f>'Rejection Study'!$B$18:$H$18</c:f>
              <c:numCache>
                <c:formatCode>0.0</c:formatCode>
                <c:ptCount val="7"/>
                <c:pt idx="0">
                  <c:v>-24.424218113797803</c:v>
                </c:pt>
                <c:pt idx="1">
                  <c:v>-27.04786062706188</c:v>
                </c:pt>
                <c:pt idx="2">
                  <c:v>-43.8709757464812</c:v>
                </c:pt>
                <c:pt idx="3">
                  <c:v>-65.395850120870278</c:v>
                </c:pt>
                <c:pt idx="4">
                  <c:v>-57.067388070508017</c:v>
                </c:pt>
                <c:pt idx="5">
                  <c:v>-54.806520507939105</c:v>
                </c:pt>
                <c:pt idx="6" formatCode="0">
                  <c:v>-143.0929961751327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5C5-49E0-BCD6-F655323BA4E7}"/>
            </c:ext>
          </c:extLst>
        </c:ser>
        <c:ser>
          <c:idx val="4"/>
          <c:order val="4"/>
          <c:tx>
            <c:v>Sodium Rejection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'Rejection Study'!$B$3:$H$3</c:f>
              <c:numCache>
                <c:formatCode>General</c:formatCode>
                <c:ptCount val="7"/>
                <c:pt idx="0">
                  <c:v>125822</c:v>
                </c:pt>
                <c:pt idx="1">
                  <c:v>140620</c:v>
                </c:pt>
                <c:pt idx="2">
                  <c:v>181466</c:v>
                </c:pt>
                <c:pt idx="3">
                  <c:v>225562</c:v>
                </c:pt>
                <c:pt idx="4">
                  <c:v>285700</c:v>
                </c:pt>
                <c:pt idx="5">
                  <c:v>306830</c:v>
                </c:pt>
                <c:pt idx="6">
                  <c:v>342230</c:v>
                </c:pt>
              </c:numCache>
            </c:numRef>
          </c:xVal>
          <c:yVal>
            <c:numRef>
              <c:f>'Rejection Study'!$B$22:$H$22</c:f>
              <c:numCache>
                <c:formatCode>0.0</c:formatCode>
                <c:ptCount val="7"/>
                <c:pt idx="0">
                  <c:v>54.497153700189749</c:v>
                </c:pt>
                <c:pt idx="1">
                  <c:v>54.709897610921509</c:v>
                </c:pt>
                <c:pt idx="2">
                  <c:v>54.852624011502513</c:v>
                </c:pt>
                <c:pt idx="3">
                  <c:v>61.400107700592358</c:v>
                </c:pt>
                <c:pt idx="4">
                  <c:v>61.48288973384031</c:v>
                </c:pt>
                <c:pt idx="5">
                  <c:v>55.663167938931288</c:v>
                </c:pt>
                <c:pt idx="6">
                  <c:v>52.896081771720617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5C5-49E0-BCD6-F655323BA4E7}"/>
            </c:ext>
          </c:extLst>
        </c:ser>
        <c:ser>
          <c:idx val="5"/>
          <c:order val="5"/>
          <c:tx>
            <c:v>Silica Rejection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'Rejection Study'!$B$3:$H$3</c:f>
              <c:numCache>
                <c:formatCode>General</c:formatCode>
                <c:ptCount val="7"/>
                <c:pt idx="0">
                  <c:v>125822</c:v>
                </c:pt>
                <c:pt idx="1">
                  <c:v>140620</c:v>
                </c:pt>
                <c:pt idx="2">
                  <c:v>181466</c:v>
                </c:pt>
                <c:pt idx="3">
                  <c:v>225562</c:v>
                </c:pt>
                <c:pt idx="4">
                  <c:v>285700</c:v>
                </c:pt>
                <c:pt idx="5">
                  <c:v>306830</c:v>
                </c:pt>
                <c:pt idx="6">
                  <c:v>342230</c:v>
                </c:pt>
              </c:numCache>
            </c:numRef>
          </c:xVal>
          <c:yVal>
            <c:numRef>
              <c:f>'Rejection Study'!$B$26:$H$26</c:f>
              <c:numCache>
                <c:formatCode>0.0</c:formatCode>
                <c:ptCount val="7"/>
                <c:pt idx="0">
                  <c:v>16.744427164333842</c:v>
                </c:pt>
                <c:pt idx="1">
                  <c:v>32.472451790633606</c:v>
                </c:pt>
                <c:pt idx="2">
                  <c:v>12.341197822141559</c:v>
                </c:pt>
                <c:pt idx="3">
                  <c:v>10.188802083333325</c:v>
                </c:pt>
                <c:pt idx="4">
                  <c:v>-17.306245297215959</c:v>
                </c:pt>
                <c:pt idx="5">
                  <c:v>-57.915921288014282</c:v>
                </c:pt>
                <c:pt idx="6">
                  <c:v>-59.024705882352912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5C5-49E0-BCD6-F655323BA4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9637008"/>
        <c:axId val="799637968"/>
      </c:scatterChart>
      <c:valAx>
        <c:axId val="799637008"/>
        <c:scaling>
          <c:orientation val="minMax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TDS (mg/L)</a:t>
                </a:r>
              </a:p>
            </c:rich>
          </c:tx>
          <c:layout>
            <c:manualLayout>
              <c:xMode val="edge"/>
              <c:yMode val="edge"/>
              <c:x val="0.44104530139351017"/>
              <c:y val="0.937252962981384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637968"/>
        <c:crosses val="autoZero"/>
        <c:crossBetween val="midCat"/>
        <c:majorUnit val="100000"/>
      </c:valAx>
      <c:valAx>
        <c:axId val="7996379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Species </a:t>
                </a:r>
                <a:r>
                  <a:rPr lang="en-SG" baseline="0"/>
                  <a:t>Rejection (%)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G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637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018091347681509"/>
          <c:y val="0.5016205570673985"/>
          <c:w val="0.15617579529190398"/>
          <c:h val="0.257144656917885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D2BC4-B0AE-400C-9167-DE4627383530}" type="datetimeFigureOut">
              <a:rPr lang="en-SG" smtClean="0"/>
              <a:t>9/4/2025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32F39-EB7F-49A7-83E2-8C1FFE3A74B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99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2466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F785-AE2A-607B-3EDB-EBEFB9B8D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308013-7330-1E5D-8F5A-7A2F7A727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D57A3-7A03-34CA-B5A9-10E5AD315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F4DE0-0997-D014-5BF8-BA110009A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82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236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129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762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4B76B-9AC0-9E28-5866-FC2C9B5EB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3146F-67B3-62B0-F24B-E340F1343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B8EFAC-0654-F1AF-661A-EDB2CF1A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E1795-B56E-79C0-73DE-ADCE654FD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414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967B0-FF85-1AC2-963E-95BD59ED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31F8ED-51F6-8DE5-F65D-42E009E4A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05D8A9-4E02-1F11-D959-BD9C3CE4D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0BBE-78A3-769E-3332-0222B4DBD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2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049ED-DAE2-ACFD-B5A7-A76AF0A7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263F4-1F39-08C7-999F-4931FFB5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F5F86-19D0-52DA-D171-C118D9C0B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1AF0-DECC-2FD7-E409-5BABF0D9A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200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BD344-1946-0264-3C02-F81AC6197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FA4798-132B-F3A2-DB95-F3AA1D550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7CBCF3-377F-5690-AE7F-0DC2D0A77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22A7-7FC3-8B01-88BF-AD20A4C82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805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91CD9-67FD-25D4-F7E8-8F86D149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CC43D-747D-5A1C-2376-ED8F366FA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23E46-EC08-FD33-78D6-827AF2FBD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D61C9-E71F-3B0A-5609-D8CD8807E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7773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BCFD6-B9AA-0016-45D8-ECCF2356B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AF8497-DC00-C086-54DB-C68042989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418CC-B73E-7B94-46F6-81C1FD464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7416D-0E35-9BEF-9034-D3B157C5B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77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9917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AF7ED0-24BF-24C5-0082-07028C74106F}"/>
              </a:ext>
            </a:extLst>
          </p:cNvPr>
          <p:cNvSpPr/>
          <p:nvPr userDrawn="1"/>
        </p:nvSpPr>
        <p:spPr>
          <a:xfrm rot="10800000">
            <a:off x="6312024" y="3918012"/>
            <a:ext cx="5879976" cy="293998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3000"/>
                </a:schemeClr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1E7953-DC18-098F-22F7-B64378D66399}"/>
              </a:ext>
            </a:extLst>
          </p:cNvPr>
          <p:cNvSpPr/>
          <p:nvPr userDrawn="1"/>
        </p:nvSpPr>
        <p:spPr>
          <a:xfrm rot="5400000">
            <a:off x="7086453" y="1701849"/>
            <a:ext cx="6807396" cy="340369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84000">
                <a:schemeClr val="tx2"/>
              </a:gs>
              <a:gs pos="27000">
                <a:schemeClr val="accent2"/>
              </a:gs>
              <a:gs pos="65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554CBC-6DDD-8386-FF83-CF62518B0A8B}"/>
              </a:ext>
            </a:extLst>
          </p:cNvPr>
          <p:cNvSpPr/>
          <p:nvPr userDrawn="1"/>
        </p:nvSpPr>
        <p:spPr>
          <a:xfrm>
            <a:off x="7847856" y="0"/>
            <a:ext cx="1656184" cy="1245152"/>
          </a:xfrm>
          <a:custGeom>
            <a:avLst/>
            <a:gdLst>
              <a:gd name="connsiteX0" fmla="*/ 116493 w 1656184"/>
              <a:gd name="connsiteY0" fmla="*/ 0 h 1245152"/>
              <a:gd name="connsiteX1" fmla="*/ 1539691 w 1656184"/>
              <a:gd name="connsiteY1" fmla="*/ 0 h 1245152"/>
              <a:gd name="connsiteX2" fmla="*/ 1591108 w 1656184"/>
              <a:gd name="connsiteY2" fmla="*/ 94729 h 1245152"/>
              <a:gd name="connsiteX3" fmla="*/ 1656184 w 1656184"/>
              <a:gd name="connsiteY3" fmla="*/ 417060 h 1245152"/>
              <a:gd name="connsiteX4" fmla="*/ 828092 w 1656184"/>
              <a:gd name="connsiteY4" fmla="*/ 1245152 h 1245152"/>
              <a:gd name="connsiteX5" fmla="*/ 0 w 1656184"/>
              <a:gd name="connsiteY5" fmla="*/ 417060 h 1245152"/>
              <a:gd name="connsiteX6" fmla="*/ 65076 w 1656184"/>
              <a:gd name="connsiteY6" fmla="*/ 94729 h 1245152"/>
              <a:gd name="connsiteX7" fmla="*/ 116493 w 1656184"/>
              <a:gd name="connsiteY7" fmla="*/ 0 h 124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1245152">
                <a:moveTo>
                  <a:pt x="116493" y="0"/>
                </a:moveTo>
                <a:lnTo>
                  <a:pt x="1539691" y="0"/>
                </a:lnTo>
                <a:lnTo>
                  <a:pt x="1591108" y="94729"/>
                </a:lnTo>
                <a:cubicBezTo>
                  <a:pt x="1633012" y="193801"/>
                  <a:pt x="1656184" y="302724"/>
                  <a:pt x="1656184" y="417060"/>
                </a:cubicBezTo>
                <a:cubicBezTo>
                  <a:pt x="1656184" y="874403"/>
                  <a:pt x="1285435" y="1245152"/>
                  <a:pt x="828092" y="1245152"/>
                </a:cubicBezTo>
                <a:cubicBezTo>
                  <a:pt x="370749" y="1245152"/>
                  <a:pt x="0" y="874403"/>
                  <a:pt x="0" y="417060"/>
                </a:cubicBezTo>
                <a:cubicBezTo>
                  <a:pt x="0" y="302724"/>
                  <a:pt x="23172" y="193801"/>
                  <a:pt x="65076" y="94729"/>
                </a:cubicBezTo>
                <a:lnTo>
                  <a:pt x="11649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3A09D-068E-C59F-621A-80A2AEC52C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4F78C-FC5D-2218-7168-244C9F1A9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254" y="3602038"/>
            <a:ext cx="9734746" cy="135646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B9FCB3-F659-C1BE-E65D-4667818DB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263" y="443734"/>
            <a:ext cx="2428387" cy="529264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B8D627-091A-8BC5-F23C-08B3ED91C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450" y="5086350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Presenter Name</a:t>
            </a:r>
            <a:endParaRPr lang="en-SG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15B718C-6C7A-5BDA-7C49-4E1C46F1FE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254" y="5538845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Date</a:t>
            </a:r>
            <a:endParaRPr lang="en-SG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F5F75D1F-25A2-FF24-305C-C3D5728F70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254" y="5991340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Rev. X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089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AB2ED-9F1E-D420-230A-A2FBB0C8A22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73C49C6-836A-63C7-44EA-C9E048B39C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CF2B2-F3E1-2679-7DC7-DEE23B502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F6D3D-AA79-B712-493B-4FF63D692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60E1B-0EC7-8F4E-56E0-E0F90DA10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BE77-CCCB-2A03-BA7A-F250173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0FECF-4EC5-EDB3-C796-66BBB95F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092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0A6A7-959D-89A9-3460-7E98B7D2B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1E7CA-7E21-2D67-8900-18DFA7D9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6D2399-D8DA-A03A-65A1-865000D90C9F}"/>
              </a:ext>
            </a:extLst>
          </p:cNvPr>
          <p:cNvSpPr/>
          <p:nvPr userDrawn="1"/>
        </p:nvSpPr>
        <p:spPr>
          <a:xfrm>
            <a:off x="0" y="-10697"/>
            <a:ext cx="12191999" cy="6258762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323C71-D220-1767-0A46-EF91177FF0A0}"/>
              </a:ext>
            </a:extLst>
          </p:cNvPr>
          <p:cNvSpPr/>
          <p:nvPr userDrawn="1"/>
        </p:nvSpPr>
        <p:spPr>
          <a:xfrm rot="10800000">
            <a:off x="608066" y="1488171"/>
            <a:ext cx="9293641" cy="4814036"/>
          </a:xfrm>
          <a:custGeom>
            <a:avLst/>
            <a:gdLst>
              <a:gd name="connsiteX0" fmla="*/ 0 w 6285644"/>
              <a:gd name="connsiteY0" fmla="*/ 0 h 3084500"/>
              <a:gd name="connsiteX1" fmla="*/ 6285644 w 6285644"/>
              <a:gd name="connsiteY1" fmla="*/ 0 h 3084500"/>
              <a:gd name="connsiteX2" fmla="*/ 6283066 w 6285644"/>
              <a:gd name="connsiteY2" fmla="*/ 101972 h 3084500"/>
              <a:gd name="connsiteX3" fmla="*/ 3142822 w 6285644"/>
              <a:gd name="connsiteY3" fmla="*/ 3084500 h 3084500"/>
              <a:gd name="connsiteX4" fmla="*/ 2578 w 6285644"/>
              <a:gd name="connsiteY4" fmla="*/ 101972 h 3084500"/>
              <a:gd name="connsiteX5" fmla="*/ 0 w 6285644"/>
              <a:gd name="connsiteY5" fmla="*/ 0 h 308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5644" h="3084500">
                <a:moveTo>
                  <a:pt x="0" y="0"/>
                </a:moveTo>
                <a:lnTo>
                  <a:pt x="6285644" y="0"/>
                </a:lnTo>
                <a:lnTo>
                  <a:pt x="6283066" y="101972"/>
                </a:lnTo>
                <a:cubicBezTo>
                  <a:pt x="6198851" y="1763344"/>
                  <a:pt x="4825122" y="3084500"/>
                  <a:pt x="3142822" y="3084500"/>
                </a:cubicBezTo>
                <a:cubicBezTo>
                  <a:pt x="1460522" y="3084500"/>
                  <a:pt x="86794" y="1763344"/>
                  <a:pt x="2578" y="10197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2">
                  <a:alpha val="54000"/>
                  <a:lumMod val="58000"/>
                  <a:lumOff val="42000"/>
                </a:schemeClr>
              </a:gs>
              <a:gs pos="100000">
                <a:srgbClr val="2D2082">
                  <a:alpha val="4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B15839-6E93-54BB-22E6-D02AF167E267}"/>
              </a:ext>
            </a:extLst>
          </p:cNvPr>
          <p:cNvSpPr/>
          <p:nvPr userDrawn="1"/>
        </p:nvSpPr>
        <p:spPr>
          <a:xfrm>
            <a:off x="3011326" y="-15532"/>
            <a:ext cx="9164923" cy="6018438"/>
          </a:xfrm>
          <a:custGeom>
            <a:avLst/>
            <a:gdLst>
              <a:gd name="connsiteX0" fmla="*/ 0 w 10384123"/>
              <a:gd name="connsiteY0" fmla="*/ 0 h 6819064"/>
              <a:gd name="connsiteX1" fmla="*/ 10384123 w 10384123"/>
              <a:gd name="connsiteY1" fmla="*/ 0 h 6819064"/>
              <a:gd name="connsiteX2" fmla="*/ 10384123 w 10384123"/>
              <a:gd name="connsiteY2" fmla="*/ 5543189 h 6819064"/>
              <a:gd name="connsiteX3" fmla="*/ 10164986 w 10384123"/>
              <a:gd name="connsiteY3" fmla="*/ 5701234 h 6819064"/>
              <a:gd name="connsiteX4" fmla="*/ 6582205 w 10384123"/>
              <a:gd name="connsiteY4" fmla="*/ 6819064 h 6819064"/>
              <a:gd name="connsiteX5" fmla="*/ 5399 w 10384123"/>
              <a:gd name="connsiteY5" fmla="*/ 225435 h 6819064"/>
              <a:gd name="connsiteX6" fmla="*/ 0 w 10384123"/>
              <a:gd name="connsiteY6" fmla="*/ 0 h 681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4123" h="6819064">
                <a:moveTo>
                  <a:pt x="0" y="0"/>
                </a:moveTo>
                <a:lnTo>
                  <a:pt x="10384123" y="0"/>
                </a:lnTo>
                <a:lnTo>
                  <a:pt x="10384123" y="5543189"/>
                </a:lnTo>
                <a:lnTo>
                  <a:pt x="10164986" y="5701234"/>
                </a:lnTo>
                <a:cubicBezTo>
                  <a:pt x="9133832" y="6408334"/>
                  <a:pt x="7903459" y="6819064"/>
                  <a:pt x="6582205" y="6819064"/>
                </a:cubicBezTo>
                <a:cubicBezTo>
                  <a:pt x="3058861" y="6819064"/>
                  <a:pt x="181778" y="3898316"/>
                  <a:pt x="5399" y="22543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9000">
                <a:schemeClr val="accent2">
                  <a:lumMod val="64000"/>
                  <a:lumOff val="36000"/>
                  <a:alpha val="38000"/>
                </a:schemeClr>
              </a:gs>
              <a:gs pos="100000">
                <a:srgbClr val="2D2082">
                  <a:alpha val="42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51BD8D2-199D-828C-0F80-3A0A97924607}"/>
              </a:ext>
            </a:extLst>
          </p:cNvPr>
          <p:cNvSpPr txBox="1">
            <a:spLocks/>
          </p:cNvSpPr>
          <p:nvPr userDrawn="1"/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6DDAAC-75AD-49FC-5446-7312ED4960DC}"/>
              </a:ext>
            </a:extLst>
          </p:cNvPr>
          <p:cNvSpPr txBox="1">
            <a:spLocks/>
          </p:cNvSpPr>
          <p:nvPr userDrawn="1"/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1775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4B2B1-2324-5F82-B53A-9E87CD3CC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A33248-0653-2A12-9AB5-FE85ED9A177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F7DED62-1965-FE2D-9310-2407D214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7168" y="1330827"/>
              <a:ext cx="5237665" cy="3541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610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F977-F626-14DF-D6E1-463642BB5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7AB44-6F9A-7BE4-5C95-2C2F889BA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B004-216E-16C3-508E-58DE4F5E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CC320-110F-41C8-57BB-826CA88C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A5501-026F-A668-AD72-1ECCA9B7F0F9}"/>
              </a:ext>
            </a:extLst>
          </p:cNvPr>
          <p:cNvSpPr/>
          <p:nvPr userDrawn="1"/>
        </p:nvSpPr>
        <p:spPr>
          <a:xfrm>
            <a:off x="-28444" y="-1869"/>
            <a:ext cx="12220444" cy="464856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2571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5F087-B049-6C74-6F0E-C6CF879D6B54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A5A81-2A9D-E557-8A82-086E9B224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CAC7-ADBF-5B39-B9FE-36E558AD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E49FF-84B3-1E8F-678F-043189342122}"/>
              </a:ext>
            </a:extLst>
          </p:cNvPr>
          <p:cNvSpPr/>
          <p:nvPr userDrawn="1"/>
        </p:nvSpPr>
        <p:spPr>
          <a:xfrm>
            <a:off x="-28444" y="-1870"/>
            <a:ext cx="2285507" cy="685987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65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E14C-7B0D-2FA3-B724-2985FFCA7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7705D-60FB-719A-52FA-9A09F0F1D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DBDB59-55AC-B832-501E-7F3CEA55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C101147-6ED3-B5A1-7C79-9BC95B15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4A6635-C439-BE95-F584-AB6D6C03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99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732D-6462-BB50-171B-3033F123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AD138-7A5F-C247-134E-00646F4D4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A43C3-A896-2707-4CFC-38907657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C3FC3-E417-6CE3-664E-374E76F3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057DB-2365-2845-35EE-BAE763CC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0693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7289-EE7D-F5CA-B2B2-C6C749D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0D943-BA80-B581-57F9-D4E7BE923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4336B-20A5-CFF4-8394-B99EF974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0A04-B829-0B3F-6870-F7655D16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59CF6-E211-C564-CAE2-845A5A76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6756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FFE3-AC7A-5D6A-6F51-CC89C679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E3B0-D7C0-11F4-BDE4-2C45A463F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60F6F-CBD6-35A2-71E1-D89674181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6B34-D230-A3E9-FBE8-08F65CFB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2F78D-1A8E-B3F5-51BB-4C246EDA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BEC47-995B-3B88-3BEF-86399394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9754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D8EF-1B93-FCFC-32E1-29C3F7C0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B0A65-EDB3-2A5D-2C59-82EAB1391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36A6B-891A-B038-AA43-43979F835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1EA3C-0A7B-DA68-E7D4-488CC040F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51C838-AE18-28A6-FF8E-E38349CDF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15F6F-4AD7-A261-4E9C-861BC189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B37E5-8E0C-6AFA-E8EB-9E814F3A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3B23B-2E95-305B-7241-7B0F43E6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983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7755-59E2-2228-E961-9F907EE9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15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01B748-51F7-A074-A6B2-31C842457FF4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51931-0EE5-2424-AAB2-2314CCF42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4655C-323C-786C-33AE-1C04166E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AD8A7-9216-4DE7-B638-1FEBE0E8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9369F9-E821-292F-3EA0-BD00C063BF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FBAA-366D-B3C5-0018-766E4D9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56E18-45B2-ED04-9615-5339A1D9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B4931-7CCE-7953-421F-5A050D10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F7729-1E67-DD1C-BF75-BF24BFC1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6651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631AC-08D4-D74D-C5E3-E08FDA34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B22B9-7030-CE31-51A9-6001CB91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56B3-030C-3D83-47A1-72F00194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2408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28ED-85F6-BBA7-E354-25DCCE9B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EC9C6-3D14-1AA4-B52C-02C5F145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0D68B-F3AE-4C71-DE7A-23EE629CB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D12AA-B6A7-0251-1AAD-0B813033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82EEE-497A-8629-5D38-C2931F79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98E93-8922-D0C8-3306-1648E62D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60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3C94-0B3B-F6D9-13C9-779EC8A4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7CF70-1E22-E381-DE12-3420B5552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5656C-703C-AF8C-98C0-987E850DF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43EB4-18BF-0FDD-38F2-B0419B49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6AE92-BC13-5F86-D792-0B129882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70C44-EA4D-02B1-8412-90E6F66A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0510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AD9D-6743-585A-1C74-B6D8984C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B9458-9042-7EF4-3D60-3F18FF33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5B137-AF07-EEC7-CFDA-FA5E0EDE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710F-2FBD-1AA0-2244-4DD52167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F019-C320-35F1-9FDE-37019858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1063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F9E8A-E9EB-1A90-B9CF-9932B481D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6F7FC-E10B-537E-2CEC-694C7D4B7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35F7F-964E-FAD3-67A7-C375E86F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97BEC-6D62-D6D0-58AB-E95EBBC4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2CA0C-A1B1-3C02-4F4E-9A84B21B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753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41D37-956D-83B3-86C2-6504E4FED473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A20D4-BB08-228E-78A0-B1365A9F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3ADA-AD7A-21FC-BFCF-0CF15131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E291A3-6D4F-718E-DFB1-7CC8DA9C07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ED00-10FA-C356-51D1-62A5109518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1"/>
              </a:gs>
              <a:gs pos="37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C75BDD8-8C0B-81BB-0E23-796CEA7C91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9022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B1A041-2C32-4F79-ED32-539AC7E69E37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7D266-3E9C-EA05-BAC4-96E9522AF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B7D-8456-5D7C-C3F7-147B8A4F9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BEAF6-FFB5-33D3-0905-9C776ED7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47356-A149-D75D-E138-A7196E77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BDC1B-DB05-0A6B-78DF-94716AAB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1450AF-A791-57C7-E7A5-AEC6FE44F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02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3E892C-40F7-C41C-A4D9-812CA9F56150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B0F5E-4333-837B-DDE6-F05A6A420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D4C63-E253-69AF-201C-03F1C3735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378C6-69C0-188A-7AC6-F54A491E3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B80B5-884F-541F-AA6A-CEAA69C4A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DCEE9-C3FF-E92A-EEFA-0B13385F7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F40E2-A74E-F77D-C0BB-B465919D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6CF6B-D0CC-1694-91F5-194DB1BF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249EEA-CDB6-804C-60D6-4E2CF622E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7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390C15-ED94-2A60-E933-B1590B42CDB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5D431-7D3B-FA0F-389F-D59178DFD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DA40B-6C0B-A9AE-2A3E-02151DDB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0BCDB-85AE-762C-CB76-23A2AD0A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801949-EDC5-1268-9058-AD1FAF7B21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27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17DD8B-AB46-74A6-8AD2-D0C01FE53F76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E71DAC-CE68-E073-4F7B-3280031FD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2A68D-8FA5-A0CC-7000-256C80CD2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8EF0-B001-921F-B65D-54E4E318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51208-EF60-1D2F-BCF7-B21EFAA51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699C9-4652-BB87-F5EE-A0963903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B839D-DE53-9018-8467-49501B29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3520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984AA-09E7-2058-B9A6-F0F56EA2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3626A-92FE-D900-A863-32115CCC2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CA69-4B1E-5098-AAC4-7A49C88F6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2E0FD-A617-7EC9-1232-AE3A4F17A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GRADIANT CONFIDENTIAL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665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74" r:id="rId11"/>
    <p:sldLayoutId id="2147483673" r:id="rId12"/>
    <p:sldLayoutId id="2147483658" r:id="rId13"/>
    <p:sldLayoutId id="2147483659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Josefin Sans Light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795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30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F2C71-66E3-A0B8-0CFC-AF5DC2E6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3E7FC-1079-9815-9B5F-EA6E5D14E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A473-5F20-D97F-E4A3-C3A08EF32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7D6F0-CFCF-F678-AD8B-9769539AC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27B77-1E21-70FA-83CC-D41F0E42F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244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C73E-9EE8-8E6D-A183-5103EB732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/>
              <a:t>Micron OPAL VE3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7F9A5-C96C-F159-4997-8A32B9C11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Internal Full Report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B0E58-ABDC-6CB9-CF7D-1AEEBD5DD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/>
              <a:t>Application Team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D6D5E-B5AE-5D2A-2D17-C89D972F36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/>
              <a:t>April 2025 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39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E2A470-25B9-2E61-18FB-5ECF3107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Plan 1: RO + CFRO (M150+M250)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0C51B-F472-435B-621D-86654D5CD55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DFAC1-B166-B076-8908-585E579E90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45073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40C3D-BD49-AC7D-8AB8-9D6E4DF0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EC1F-EF33-E503-A0A2-361ED2FC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431800"/>
            <a:ext cx="10515600" cy="615603"/>
          </a:xfrm>
        </p:spPr>
        <p:txBody>
          <a:bodyPr/>
          <a:lstStyle/>
          <a:p>
            <a:r>
              <a:rPr lang="en-SG" err="1"/>
              <a:t>OLi</a:t>
            </a:r>
            <a:r>
              <a:rPr lang="en-SG"/>
              <a:t> Projection for Jar 4 (4000 mg/L Dosage)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CF850-93CD-B878-D696-86F8553D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32D23-744D-4245-6751-8F3EBD7C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100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B654E9-DEAA-CCFE-8003-1C7EB6FAD522}"/>
              </a:ext>
            </a:extLst>
          </p:cNvPr>
          <p:cNvSpPr txBox="1"/>
          <p:nvPr/>
        </p:nvSpPr>
        <p:spPr>
          <a:xfrm>
            <a:off x="857381" y="4719625"/>
            <a:ext cx="512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No </a:t>
            </a:r>
            <a:r>
              <a:rPr lang="en-SG" err="1"/>
              <a:t>Kogarkoite</a:t>
            </a:r>
            <a:r>
              <a:rPr lang="en-SG"/>
              <a:t> PPT when TDS is up to 370K mg/L.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DC15A4-79FC-953C-0051-F6438393B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895101"/>
              </p:ext>
            </p:extLst>
          </p:nvPr>
        </p:nvGraphicFramePr>
        <p:xfrm>
          <a:off x="7842547" y="1366477"/>
          <a:ext cx="3539697" cy="41970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49601">
                  <a:extLst>
                    <a:ext uri="{9D8B030D-6E8A-4147-A177-3AD203B41FA5}">
                      <a16:colId xmlns:a16="http://schemas.microsoft.com/office/drawing/2014/main" val="423597312"/>
                    </a:ext>
                  </a:extLst>
                </a:gridCol>
                <a:gridCol w="880991">
                  <a:extLst>
                    <a:ext uri="{9D8B030D-6E8A-4147-A177-3AD203B41FA5}">
                      <a16:colId xmlns:a16="http://schemas.microsoft.com/office/drawing/2014/main" val="3788533063"/>
                    </a:ext>
                  </a:extLst>
                </a:gridCol>
                <a:gridCol w="1109105">
                  <a:extLst>
                    <a:ext uri="{9D8B030D-6E8A-4147-A177-3AD203B41FA5}">
                      <a16:colId xmlns:a16="http://schemas.microsoft.com/office/drawing/2014/main" val="24142738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Parameters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Jar 4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00683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Ca(OH)2 Dosage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673626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Feed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8.25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033909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63580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Hydroxide, OH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671308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Carbonate Alkalinity, CO3/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 P-Alkalinity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747977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Bicarbonate Alkalinity, HCO3/ 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990264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8184675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314018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  <a:endParaRPr kumimoji="0" lang="en-SG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10563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125703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8752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38743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80459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65989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24096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6564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10090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520223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 (Gravimetry)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30340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369853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E05C7D2-6374-999A-8E2C-75DDA521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56" y="1366477"/>
            <a:ext cx="6324469" cy="3138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25510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5D14-AD18-EB55-90FB-D0012D215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38A97-8F05-C5E3-5B82-686CAF96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488DE-4D62-AD18-E584-C121F6EA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101</a:t>
            </a:fld>
            <a:endParaRPr lang="en-S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4B3525-A1C6-FDD8-BAC8-E680A402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83" y="365125"/>
            <a:ext cx="10515600" cy="615603"/>
          </a:xfrm>
        </p:spPr>
        <p:txBody>
          <a:bodyPr>
            <a:normAutofit/>
          </a:bodyPr>
          <a:lstStyle/>
          <a:p>
            <a:r>
              <a:rPr lang="en-SG" sz="3000"/>
              <a:t>Maximum Recovery according to Anti-</a:t>
            </a:r>
            <a:r>
              <a:rPr lang="en-SG" sz="3000" err="1"/>
              <a:t>scalant</a:t>
            </a:r>
            <a:r>
              <a:rPr lang="en-SG" sz="3000"/>
              <a:t> Projection: Jar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DA5B6-1910-1814-0E61-E9FB9089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1" y="1285333"/>
            <a:ext cx="4944432" cy="3812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D847C-1F1B-6BA3-A273-FC6D5F82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041" y="1285333"/>
            <a:ext cx="3511858" cy="3812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93041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0BBC-310A-9F1F-B20D-D03BF33C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EA5A-7410-B2A6-24C1-4F0D6846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01"/>
            <a:ext cx="10515600" cy="615603"/>
          </a:xfrm>
        </p:spPr>
        <p:txBody>
          <a:bodyPr/>
          <a:lstStyle/>
          <a:p>
            <a:pPr algn="ctr"/>
            <a:r>
              <a:rPr lang="en-SG"/>
              <a:t>Results and Discussions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3907089-9BDB-E64C-3D32-576E85ED6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735112"/>
              </p:ext>
            </p:extLst>
          </p:nvPr>
        </p:nvGraphicFramePr>
        <p:xfrm>
          <a:off x="838200" y="1012669"/>
          <a:ext cx="10515600" cy="2123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51147555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36389358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4047488260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2449757700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2588981698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1789678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200" b="1"/>
                        <a:t>Jar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/>
                        <a:t>[F -]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/>
                        <a:t>Residual [Ca 2+]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/>
                        <a:t>30% Ca(OH)2 Dosage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/>
                        <a:t>Maximum TDS </a:t>
                      </a:r>
                    </a:p>
                    <a:p>
                      <a:pPr algn="ctr"/>
                      <a:r>
                        <a:rPr lang="en-SG" sz="1200" b="1"/>
                        <a:t>without </a:t>
                      </a:r>
                      <a:r>
                        <a:rPr lang="en-SG" sz="1200" b="1" err="1"/>
                        <a:t>Kogarkoite</a:t>
                      </a:r>
                      <a:r>
                        <a:rPr lang="en-SG" sz="1200" b="1"/>
                        <a:t> PPT </a:t>
                      </a:r>
                    </a:p>
                    <a:p>
                      <a:pPr algn="ctr"/>
                      <a:r>
                        <a:rPr lang="en-SG" sz="1200" b="1"/>
                        <a:t>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/>
                        <a:t>Maximum Reject TDS according to Anti-</a:t>
                      </a:r>
                      <a:r>
                        <a:rPr lang="en-SG" sz="1200" b="1" err="1"/>
                        <a:t>scalant</a:t>
                      </a:r>
                      <a:r>
                        <a:rPr lang="en-SG" sz="1200" b="1"/>
                        <a:t> projection </a:t>
                      </a:r>
                    </a:p>
                    <a:p>
                      <a:pPr algn="ctr"/>
                      <a:r>
                        <a:rPr lang="en-SG" sz="1200" b="1"/>
                        <a:t>(mg/L)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299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&lt;0.1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180K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93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&lt;0.1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200K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767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11.9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/>
                        <a:t>258K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311K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76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4000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370K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>
                          <a:solidFill>
                            <a:schemeClr val="tx1"/>
                          </a:solidFill>
                        </a:rPr>
                        <a:t>304K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34752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B7331-0BE0-2B97-2D0B-630447F1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15DB4-EAD6-E7CF-F6E4-C2D21BA2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102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B7DBD-53BC-6DF1-6C3C-9410EE777227}"/>
              </a:ext>
            </a:extLst>
          </p:cNvPr>
          <p:cNvSpPr txBox="1"/>
          <p:nvPr/>
        </p:nvSpPr>
        <p:spPr>
          <a:xfrm>
            <a:off x="575962" y="3314700"/>
            <a:ext cx="110400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30% Ca(OH)2 dosage should be &gt;= 3000 mg/L to achieve target reject TDS (210-250K mg/L).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When 3000 mg/L 30% Ca(OH)2 is dosed, maximum TDS without </a:t>
            </a:r>
            <a:r>
              <a:rPr lang="en-SG" err="1"/>
              <a:t>Kogarkoite</a:t>
            </a:r>
            <a:r>
              <a:rPr lang="en-SG"/>
              <a:t> PPT is ~258K mg/L according to </a:t>
            </a:r>
            <a:r>
              <a:rPr lang="en-SG" err="1"/>
              <a:t>OLi</a:t>
            </a:r>
            <a:r>
              <a:rPr lang="en-SG"/>
              <a:t> projection.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When 4000 mg/L 30% Ca(OH)2 is dosed, maximum TDS without </a:t>
            </a:r>
            <a:r>
              <a:rPr lang="en-SG" err="1"/>
              <a:t>Kogarkoite</a:t>
            </a:r>
            <a:r>
              <a:rPr lang="en-SG"/>
              <a:t> PPT is ~304K mg/L according to </a:t>
            </a:r>
            <a:r>
              <a:rPr lang="en-SG" err="1"/>
              <a:t>OLi</a:t>
            </a:r>
            <a:r>
              <a:rPr lang="en-SG"/>
              <a:t> and anti-</a:t>
            </a:r>
            <a:r>
              <a:rPr lang="en-SG" err="1"/>
              <a:t>scalant</a:t>
            </a:r>
            <a:r>
              <a:rPr lang="en-SG"/>
              <a:t> tool projections.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sz="1600"/>
          </a:p>
        </p:txBody>
      </p:sp>
    </p:spTree>
    <p:extLst>
      <p:ext uri="{BB962C8B-B14F-4D97-AF65-F5344CB8AC3E}">
        <p14:creationId xmlns:p14="http://schemas.microsoft.com/office/powerpoint/2010/main" val="27982098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C61A-B8F4-44C6-CB4C-88B21CD0A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099280-9A2C-FBD0-1D4C-705C426BB202}"/>
              </a:ext>
            </a:extLst>
          </p:cNvPr>
          <p:cNvSpPr/>
          <p:nvPr/>
        </p:nvSpPr>
        <p:spPr>
          <a:xfrm>
            <a:off x="357762" y="2809691"/>
            <a:ext cx="1337095" cy="897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Feed</a:t>
            </a:r>
          </a:p>
          <a:p>
            <a:pPr algn="ctr"/>
            <a:r>
              <a:rPr lang="en-SG"/>
              <a:t>TDS: 25K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DB31C-F78C-69ED-988A-05AD5F27C154}"/>
              </a:ext>
            </a:extLst>
          </p:cNvPr>
          <p:cNvSpPr txBox="1"/>
          <p:nvPr/>
        </p:nvSpPr>
        <p:spPr>
          <a:xfrm>
            <a:off x="196544" y="1738765"/>
            <a:ext cx="6806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Assumption: All Mg 2+ and Ca 2+ precipitates out in the feed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Verifying OLI Projection Max TDS without PPT: 160K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RO + CFRO Trial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0974C8-0AB6-4EE4-5842-1A59454374BE}"/>
              </a:ext>
            </a:extLst>
          </p:cNvPr>
          <p:cNvSpPr/>
          <p:nvPr/>
        </p:nvSpPr>
        <p:spPr>
          <a:xfrm>
            <a:off x="3791905" y="2809691"/>
            <a:ext cx="3188181" cy="104014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SW30-2540</a:t>
            </a:r>
          </a:p>
          <a:p>
            <a:pPr algn="ctr"/>
            <a:r>
              <a:rPr lang="en-SG"/>
              <a:t>Reject TDS: 95K (~56L)</a:t>
            </a:r>
          </a:p>
          <a:p>
            <a:pPr algn="ctr"/>
            <a:r>
              <a:rPr lang="en-SG"/>
              <a:t>Permeate TDS: 132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DF3CC3E-C8BF-C70F-5D17-18818B440930}"/>
              </a:ext>
            </a:extLst>
          </p:cNvPr>
          <p:cNvSpPr/>
          <p:nvPr/>
        </p:nvSpPr>
        <p:spPr>
          <a:xfrm>
            <a:off x="2342252" y="2837912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06DBF1-CACB-65A6-5857-2FA705895A0E}"/>
              </a:ext>
            </a:extLst>
          </p:cNvPr>
          <p:cNvSpPr/>
          <p:nvPr/>
        </p:nvSpPr>
        <p:spPr>
          <a:xfrm>
            <a:off x="8899192" y="2809691"/>
            <a:ext cx="3083320" cy="108674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M150-2540</a:t>
            </a:r>
          </a:p>
          <a:p>
            <a:pPr algn="ctr"/>
            <a:r>
              <a:rPr lang="en-SG"/>
              <a:t>Reject TDS: 180K (~19L)</a:t>
            </a:r>
          </a:p>
          <a:p>
            <a:pPr algn="ctr"/>
            <a:r>
              <a:rPr lang="en-SG"/>
              <a:t>Permeate TDS: 60K (~37L)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1B388E8-4F35-290B-1EFB-BF892E2672A4}"/>
              </a:ext>
            </a:extLst>
          </p:cNvPr>
          <p:cNvSpPr/>
          <p:nvPr/>
        </p:nvSpPr>
        <p:spPr>
          <a:xfrm>
            <a:off x="7449540" y="2809691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79362C-F2E0-94EF-DE64-74931CB41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581750"/>
            <a:ext cx="10515600" cy="615603"/>
          </a:xfrm>
        </p:spPr>
        <p:txBody>
          <a:bodyPr/>
          <a:lstStyle/>
          <a:p>
            <a:r>
              <a:rPr lang="en-SG"/>
              <a:t>Summary: Plan 1 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D804ED7-985A-C896-23B0-BD97CADB8616}"/>
              </a:ext>
            </a:extLst>
          </p:cNvPr>
          <p:cNvSpPr txBox="1"/>
          <p:nvPr/>
        </p:nvSpPr>
        <p:spPr>
          <a:xfrm>
            <a:off x="1648565" y="3314964"/>
            <a:ext cx="218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from </a:t>
            </a:r>
          </a:p>
          <a:p>
            <a:pPr algn="ctr"/>
            <a:r>
              <a:rPr lang="en-SG" sz="1200" b="1"/>
              <a:t>Gravimetric Measurement: 72.2%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FE4E8666-C128-9474-6477-F2709030CE12}"/>
              </a:ext>
            </a:extLst>
          </p:cNvPr>
          <p:cNvSpPr txBox="1"/>
          <p:nvPr/>
        </p:nvSpPr>
        <p:spPr>
          <a:xfrm>
            <a:off x="6850738" y="3383671"/>
            <a:ext cx="218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 </a:t>
            </a:r>
          </a:p>
          <a:p>
            <a:pPr algn="ctr"/>
            <a:r>
              <a:rPr lang="en-SG" sz="1200" b="1"/>
              <a:t>Gravimetric Measurement: 48.3%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141DA6-C8A9-A014-9635-21F771AE4047}"/>
              </a:ext>
            </a:extLst>
          </p:cNvPr>
          <p:cNvSpPr txBox="1"/>
          <p:nvPr/>
        </p:nvSpPr>
        <p:spPr>
          <a:xfrm>
            <a:off x="196544" y="4555627"/>
            <a:ext cx="748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M150 reject near saturation point, not feasible to further treat with M250.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4559CB68-F294-5F7B-1A78-86C102424666}"/>
              </a:ext>
            </a:extLst>
          </p:cNvPr>
          <p:cNvSpPr txBox="1"/>
          <p:nvPr/>
        </p:nvSpPr>
        <p:spPr>
          <a:xfrm>
            <a:off x="6850738" y="3997434"/>
            <a:ext cx="2189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 Volume: </a:t>
            </a:r>
          </a:p>
          <a:p>
            <a:pPr algn="ctr"/>
            <a:r>
              <a:rPr lang="en-SG" sz="1200" b="1"/>
              <a:t>66.1%</a:t>
            </a:r>
          </a:p>
        </p:txBody>
      </p:sp>
    </p:spTree>
    <p:extLst>
      <p:ext uri="{BB962C8B-B14F-4D97-AF65-F5344CB8AC3E}">
        <p14:creationId xmlns:p14="http://schemas.microsoft.com/office/powerpoint/2010/main" val="36260155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2D4D9-DD9F-1646-A94A-FF862708A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2683-3603-5919-B092-E076A18E0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12" y="183978"/>
            <a:ext cx="10515600" cy="615603"/>
          </a:xfrm>
        </p:spPr>
        <p:txBody>
          <a:bodyPr/>
          <a:lstStyle/>
          <a:p>
            <a:r>
              <a:rPr lang="en-SG"/>
              <a:t>Summary: Plan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B9C9D-01E1-B969-33D5-28CAD2AA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56D28-D1B0-F03C-CF9B-9943E251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104</a:t>
            </a:fld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74BE14-6615-D89A-40EC-6B0E09BD264E}"/>
              </a:ext>
            </a:extLst>
          </p:cNvPr>
          <p:cNvSpPr/>
          <p:nvPr/>
        </p:nvSpPr>
        <p:spPr>
          <a:xfrm>
            <a:off x="88912" y="1590759"/>
            <a:ext cx="1337095" cy="897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Feed</a:t>
            </a:r>
          </a:p>
          <a:p>
            <a:pPr algn="ctr"/>
            <a:r>
              <a:rPr lang="en-SG"/>
              <a:t>TDS: 30K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F915D-84CC-C4F1-099D-1F88EBC5534C}"/>
              </a:ext>
            </a:extLst>
          </p:cNvPr>
          <p:cNvSpPr txBox="1"/>
          <p:nvPr/>
        </p:nvSpPr>
        <p:spPr>
          <a:xfrm>
            <a:off x="88912" y="881838"/>
            <a:ext cx="678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Assumption: All Mg 2+ and Ca 2+ precipitates out in the feed water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00E345-DFFA-B3E5-5195-E938A4B8EE12}"/>
              </a:ext>
            </a:extLst>
          </p:cNvPr>
          <p:cNvSpPr/>
          <p:nvPr/>
        </p:nvSpPr>
        <p:spPr>
          <a:xfrm>
            <a:off x="3294523" y="1519258"/>
            <a:ext cx="3188181" cy="104014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SW30-2540</a:t>
            </a:r>
          </a:p>
          <a:p>
            <a:pPr algn="ctr"/>
            <a:r>
              <a:rPr lang="en-SG"/>
              <a:t>Reject TDS: 95K  </a:t>
            </a:r>
          </a:p>
          <a:p>
            <a:pPr algn="ctr"/>
            <a:r>
              <a:rPr lang="en-SG"/>
              <a:t>Permeate TDS: 132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DE66666-D2BB-CF4F-BE98-CFFB582786A0}"/>
              </a:ext>
            </a:extLst>
          </p:cNvPr>
          <p:cNvSpPr/>
          <p:nvPr/>
        </p:nvSpPr>
        <p:spPr>
          <a:xfrm>
            <a:off x="1933378" y="1812690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BB0CF0-94DE-F82A-F15B-004AF59C1D74}"/>
              </a:ext>
            </a:extLst>
          </p:cNvPr>
          <p:cNvSpPr/>
          <p:nvPr/>
        </p:nvSpPr>
        <p:spPr>
          <a:xfrm>
            <a:off x="7548961" y="1687450"/>
            <a:ext cx="1405258" cy="61560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M250-4040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7DB5AA3-E16C-B7D7-E2CE-E67D13A3EDFB}"/>
              </a:ext>
            </a:extLst>
          </p:cNvPr>
          <p:cNvSpPr/>
          <p:nvPr/>
        </p:nvSpPr>
        <p:spPr>
          <a:xfrm>
            <a:off x="6614704" y="1812690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7A3CA8A-201B-EE96-A35B-CDC9BE63D062}"/>
              </a:ext>
            </a:extLst>
          </p:cNvPr>
          <p:cNvSpPr txBox="1"/>
          <p:nvPr/>
        </p:nvSpPr>
        <p:spPr>
          <a:xfrm>
            <a:off x="1239691" y="2182022"/>
            <a:ext cx="218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from </a:t>
            </a:r>
          </a:p>
          <a:p>
            <a:pPr algn="ctr"/>
            <a:r>
              <a:rPr lang="en-SG" sz="1200" b="1"/>
              <a:t>Gravimetric Measurement: 73.0%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A75B84-F3AB-40FE-4CC7-953E3FF6CBE1}"/>
              </a:ext>
            </a:extLst>
          </p:cNvPr>
          <p:cNvSpPr/>
          <p:nvPr/>
        </p:nvSpPr>
        <p:spPr>
          <a:xfrm>
            <a:off x="10038107" y="727735"/>
            <a:ext cx="2000481" cy="8378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Target Reject TDS : 330K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ACB21A2-2F12-CDD5-A42E-AFB142A201AF}"/>
              </a:ext>
            </a:extLst>
          </p:cNvPr>
          <p:cNvSpPr/>
          <p:nvPr/>
        </p:nvSpPr>
        <p:spPr>
          <a:xfrm>
            <a:off x="10038107" y="2196745"/>
            <a:ext cx="2000481" cy="72531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tx1"/>
                </a:solidFill>
              </a:rPr>
              <a:t>Permeate TDS : 65K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DDB9443-7F23-ED77-0651-DB0736717214}"/>
              </a:ext>
            </a:extLst>
          </p:cNvPr>
          <p:cNvSpPr/>
          <p:nvPr/>
        </p:nvSpPr>
        <p:spPr>
          <a:xfrm rot="1229053">
            <a:off x="9124744" y="2133929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0FBEF1-F983-F4D9-7948-863AD125C2F4}"/>
              </a:ext>
            </a:extLst>
          </p:cNvPr>
          <p:cNvSpPr/>
          <p:nvPr/>
        </p:nvSpPr>
        <p:spPr>
          <a:xfrm rot="20008778">
            <a:off x="9123958" y="1480072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01C521-9715-1192-1E29-CFCCB9C20C56}"/>
              </a:ext>
            </a:extLst>
          </p:cNvPr>
          <p:cNvSpPr txBox="1"/>
          <p:nvPr/>
        </p:nvSpPr>
        <p:spPr>
          <a:xfrm>
            <a:off x="88912" y="2866644"/>
            <a:ext cx="485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M250 Permeate Stream (Stream 1) Treatment: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038ED475-0CAD-45B0-D159-AA769BB8D2B3}"/>
              </a:ext>
            </a:extLst>
          </p:cNvPr>
          <p:cNvSpPr txBox="1"/>
          <p:nvPr/>
        </p:nvSpPr>
        <p:spPr>
          <a:xfrm>
            <a:off x="8103345" y="172699"/>
            <a:ext cx="284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</a:t>
            </a:r>
          </a:p>
          <a:p>
            <a:pPr algn="ctr"/>
            <a:r>
              <a:rPr lang="en-SG" sz="1200" b="1"/>
              <a:t>Gravimetric Measurement: 70.3%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ED7D851-A7DC-0376-563C-EF0C2CCC29AE}"/>
              </a:ext>
            </a:extLst>
          </p:cNvPr>
          <p:cNvSpPr/>
          <p:nvPr/>
        </p:nvSpPr>
        <p:spPr>
          <a:xfrm>
            <a:off x="217892" y="3624011"/>
            <a:ext cx="1380639" cy="6156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>
                <a:solidFill>
                  <a:schemeClr val="tx1"/>
                </a:solidFill>
              </a:rPr>
              <a:t>M250 Permeate TDS : 65K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AA2782-1405-41B2-28A1-E63591EB750C}"/>
              </a:ext>
            </a:extLst>
          </p:cNvPr>
          <p:cNvSpPr/>
          <p:nvPr/>
        </p:nvSpPr>
        <p:spPr>
          <a:xfrm>
            <a:off x="1676533" y="3778123"/>
            <a:ext cx="438406" cy="230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B79BEF-961E-182C-893C-D07DFBC863FB}"/>
              </a:ext>
            </a:extLst>
          </p:cNvPr>
          <p:cNvSpPr/>
          <p:nvPr/>
        </p:nvSpPr>
        <p:spPr>
          <a:xfrm>
            <a:off x="2175399" y="3374071"/>
            <a:ext cx="2119836" cy="110868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>
                <a:solidFill>
                  <a:schemeClr val="bg2"/>
                </a:solidFill>
              </a:rPr>
              <a:t>Fluoride Removal </a:t>
            </a:r>
          </a:p>
          <a:p>
            <a:pPr algn="ctr"/>
            <a:r>
              <a:rPr lang="en-SG" sz="1400">
                <a:solidFill>
                  <a:schemeClr val="bg2"/>
                </a:solidFill>
              </a:rPr>
              <a:t>Pre-treatment: </a:t>
            </a:r>
          </a:p>
          <a:p>
            <a:pPr algn="ctr"/>
            <a:r>
              <a:rPr lang="en-SG" sz="1400">
                <a:solidFill>
                  <a:schemeClr val="bg2"/>
                </a:solidFill>
              </a:rPr>
              <a:t>30% Ca(OH)2 Dosage: 9965 mg/L </a:t>
            </a:r>
          </a:p>
          <a:p>
            <a:pPr algn="ctr"/>
            <a:r>
              <a:rPr lang="en-SG" sz="1400">
                <a:solidFill>
                  <a:schemeClr val="bg2"/>
                </a:solidFill>
              </a:rPr>
              <a:t> TDS: 63K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367511B-5513-4DD6-DBD2-5F79682A3825}"/>
              </a:ext>
            </a:extLst>
          </p:cNvPr>
          <p:cNvSpPr/>
          <p:nvPr/>
        </p:nvSpPr>
        <p:spPr>
          <a:xfrm>
            <a:off x="7840680" y="3504496"/>
            <a:ext cx="1706450" cy="887750"/>
          </a:xfrm>
          <a:prstGeom prst="roundRect">
            <a:avLst/>
          </a:prstGeom>
          <a:solidFill>
            <a:schemeClr val="accent1"/>
          </a:solidFill>
          <a:ln>
            <a:solidFill>
              <a:srgbClr val="6728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M150-2540</a:t>
            </a:r>
          </a:p>
          <a:p>
            <a:pPr algn="ctr"/>
            <a:r>
              <a:rPr lang="en-SG" sz="1400"/>
              <a:t>Reject TDS: 181K</a:t>
            </a:r>
          </a:p>
          <a:p>
            <a:pPr algn="ctr"/>
            <a:r>
              <a:rPr lang="en-SG" sz="1400"/>
              <a:t>Permeate TDS: 95K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79BF00F-6D8F-9C22-F938-D0503E88D204}"/>
              </a:ext>
            </a:extLst>
          </p:cNvPr>
          <p:cNvSpPr/>
          <p:nvPr/>
        </p:nvSpPr>
        <p:spPr>
          <a:xfrm>
            <a:off x="4899492" y="3428958"/>
            <a:ext cx="2362026" cy="98321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SW30-2540:</a:t>
            </a:r>
          </a:p>
          <a:p>
            <a:pPr algn="ctr"/>
            <a:r>
              <a:rPr lang="en-SG" sz="1400"/>
              <a:t>Reject TDS: 89K / 95K (SYN) </a:t>
            </a:r>
          </a:p>
          <a:p>
            <a:pPr algn="ctr"/>
            <a:r>
              <a:rPr lang="en-SG" sz="1400"/>
              <a:t>Permeate TDS: 593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C946E59-5D92-1331-D646-8D44D61ADBE7}"/>
              </a:ext>
            </a:extLst>
          </p:cNvPr>
          <p:cNvSpPr/>
          <p:nvPr/>
        </p:nvSpPr>
        <p:spPr>
          <a:xfrm>
            <a:off x="10126292" y="3581798"/>
            <a:ext cx="1818476" cy="68845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M250-4040</a:t>
            </a:r>
          </a:p>
          <a:p>
            <a:pPr algn="ctr"/>
            <a:r>
              <a:rPr lang="en-SG" sz="1400"/>
              <a:t>Reject TDS: 315K </a:t>
            </a:r>
          </a:p>
          <a:p>
            <a:pPr algn="ctr"/>
            <a:r>
              <a:rPr lang="en-SG" sz="1400"/>
              <a:t>Permeate TDS: 132K 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AF6A5C5A-4937-C155-DCA3-B338431F808C}"/>
              </a:ext>
            </a:extLst>
          </p:cNvPr>
          <p:cNvSpPr/>
          <p:nvPr/>
        </p:nvSpPr>
        <p:spPr>
          <a:xfrm>
            <a:off x="4380916" y="3833093"/>
            <a:ext cx="438406" cy="230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DCD6FED-A140-E76D-86AE-E338D8E3354D}"/>
              </a:ext>
            </a:extLst>
          </p:cNvPr>
          <p:cNvSpPr/>
          <p:nvPr/>
        </p:nvSpPr>
        <p:spPr>
          <a:xfrm>
            <a:off x="7341688" y="3781016"/>
            <a:ext cx="438406" cy="230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4CD12451-20B1-F6C9-17CD-C2EE8A2B113D}"/>
              </a:ext>
            </a:extLst>
          </p:cNvPr>
          <p:cNvSpPr txBox="1"/>
          <p:nvPr/>
        </p:nvSpPr>
        <p:spPr>
          <a:xfrm>
            <a:off x="2616879" y="4625720"/>
            <a:ext cx="396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 </a:t>
            </a:r>
          </a:p>
          <a:p>
            <a:pPr algn="ctr"/>
            <a:r>
              <a:rPr lang="en-SG" sz="1200" b="1"/>
              <a:t>Gravimetric Measurement: </a:t>
            </a:r>
          </a:p>
          <a:p>
            <a:pPr algn="ctr"/>
            <a:r>
              <a:rPr lang="en-SG" sz="1200" b="1"/>
              <a:t>36.6%</a:t>
            </a: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33CCDCCB-1D1B-66BA-5FC1-B6152D0EEB60}"/>
              </a:ext>
            </a:extLst>
          </p:cNvPr>
          <p:cNvSpPr txBox="1"/>
          <p:nvPr/>
        </p:nvSpPr>
        <p:spPr>
          <a:xfrm>
            <a:off x="6061754" y="4625719"/>
            <a:ext cx="305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</a:t>
            </a:r>
          </a:p>
          <a:p>
            <a:pPr algn="ctr"/>
            <a:r>
              <a:rPr lang="en-SG" sz="1200" b="1"/>
              <a:t>Gravimetric Measurement: </a:t>
            </a:r>
          </a:p>
          <a:p>
            <a:pPr algn="ctr"/>
            <a:r>
              <a:rPr lang="en-SG" sz="1200" b="1"/>
              <a:t>47.3%</a:t>
            </a: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E957B39B-7505-4D6B-0C2B-0DF8591BCB5D}"/>
              </a:ext>
            </a:extLst>
          </p:cNvPr>
          <p:cNvSpPr txBox="1"/>
          <p:nvPr/>
        </p:nvSpPr>
        <p:spPr>
          <a:xfrm>
            <a:off x="8377574" y="4622826"/>
            <a:ext cx="292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</a:t>
            </a:r>
          </a:p>
          <a:p>
            <a:pPr algn="ctr"/>
            <a:r>
              <a:rPr lang="en-SG" sz="1200" b="1"/>
              <a:t>Gravimetric Measurement: </a:t>
            </a:r>
          </a:p>
          <a:p>
            <a:pPr algn="ctr"/>
            <a:r>
              <a:rPr lang="en-SG" sz="1200" b="1"/>
              <a:t>42.7%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1E93BE0-DB01-7B48-957E-EFEB1DF57112}"/>
              </a:ext>
            </a:extLst>
          </p:cNvPr>
          <p:cNvSpPr/>
          <p:nvPr/>
        </p:nvSpPr>
        <p:spPr>
          <a:xfrm>
            <a:off x="9620772" y="3778123"/>
            <a:ext cx="438406" cy="230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</p:spTree>
    <p:extLst>
      <p:ext uri="{BB962C8B-B14F-4D97-AF65-F5344CB8AC3E}">
        <p14:creationId xmlns:p14="http://schemas.microsoft.com/office/powerpoint/2010/main" val="9539120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934AF-020C-6071-2B75-60F1436B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915A-A738-690E-0558-50113E3D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07" y="478934"/>
            <a:ext cx="10515600" cy="615603"/>
          </a:xfrm>
        </p:spPr>
        <p:txBody>
          <a:bodyPr/>
          <a:lstStyle/>
          <a:p>
            <a:r>
              <a:rPr lang="en-SG"/>
              <a:t>Summary: Plan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A7883-37C4-1B6B-64DD-3565A3D1F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E9E03-302A-B328-146E-FF51A340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105</a:t>
            </a:fld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51BA5D-E89B-0F46-2F57-CBF18D1C5456}"/>
              </a:ext>
            </a:extLst>
          </p:cNvPr>
          <p:cNvSpPr/>
          <p:nvPr/>
        </p:nvSpPr>
        <p:spPr>
          <a:xfrm>
            <a:off x="1024515" y="2415833"/>
            <a:ext cx="1337095" cy="897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Feed</a:t>
            </a:r>
          </a:p>
          <a:p>
            <a:pPr algn="ctr"/>
            <a:r>
              <a:rPr lang="en-SG"/>
              <a:t>TDS: 30K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BF11C00-3404-0AF5-6468-6DF1CA744520}"/>
              </a:ext>
            </a:extLst>
          </p:cNvPr>
          <p:cNvSpPr/>
          <p:nvPr/>
        </p:nvSpPr>
        <p:spPr>
          <a:xfrm>
            <a:off x="2868981" y="2637764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C7067A-B293-14FF-5464-7C8598FB6E31}"/>
              </a:ext>
            </a:extLst>
          </p:cNvPr>
          <p:cNvSpPr/>
          <p:nvPr/>
        </p:nvSpPr>
        <p:spPr>
          <a:xfrm>
            <a:off x="7550307" y="2637764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281367C-2782-9DE6-A1A0-ED1DD7DFB9D7}"/>
              </a:ext>
            </a:extLst>
          </p:cNvPr>
          <p:cNvSpPr/>
          <p:nvPr/>
        </p:nvSpPr>
        <p:spPr>
          <a:xfrm>
            <a:off x="4003209" y="2277546"/>
            <a:ext cx="3215126" cy="11737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>
                <a:solidFill>
                  <a:schemeClr val="bg2"/>
                </a:solidFill>
              </a:rPr>
              <a:t>Pre-treatment: 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30% Ca(OH)2 Dosage: 3K-4K mg/L 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for Fluoride Removal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TDS: 30K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2EE436A-5786-6D61-A17A-54555B6F2FDF}"/>
              </a:ext>
            </a:extLst>
          </p:cNvPr>
          <p:cNvSpPr/>
          <p:nvPr/>
        </p:nvSpPr>
        <p:spPr>
          <a:xfrm>
            <a:off x="8484563" y="2277546"/>
            <a:ext cx="2726362" cy="117372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CFRO</a:t>
            </a:r>
          </a:p>
          <a:p>
            <a:pPr algn="ctr"/>
            <a:r>
              <a:rPr lang="en-SG"/>
              <a:t>Final Reject TDS (Projections): 250 – 300K </a:t>
            </a:r>
          </a:p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2BB6FF-7B83-8A35-5177-DF770926053F}"/>
              </a:ext>
            </a:extLst>
          </p:cNvPr>
          <p:cNvSpPr txBox="1"/>
          <p:nvPr/>
        </p:nvSpPr>
        <p:spPr>
          <a:xfrm>
            <a:off x="576407" y="1385853"/>
            <a:ext cx="656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/>
              <a:t>Conduct Fluoride removal pre-treatment for VE3 before </a:t>
            </a:r>
            <a:r>
              <a:rPr lang="en-SG" b="1" err="1"/>
              <a:t>ROi</a:t>
            </a:r>
            <a:r>
              <a:rPr lang="en-SG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84042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C843B-D9D8-6C94-E6AE-94A849788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7DF9-F884-54B1-3C38-4B13CD59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449" y="82204"/>
            <a:ext cx="5369102" cy="615603"/>
          </a:xfrm>
        </p:spPr>
        <p:txBody>
          <a:bodyPr/>
          <a:lstStyle/>
          <a:p>
            <a:pPr algn="ctr"/>
            <a:r>
              <a:rPr lang="en-SG"/>
              <a:t>Comparisons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0A79F-D275-07B6-D421-C3EE9C7EB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0A485-9067-9D7B-69AD-D23CC409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106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3D03D1-832A-FAC9-36B3-3F362E12B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78332"/>
              </p:ext>
            </p:extLst>
          </p:nvPr>
        </p:nvGraphicFramePr>
        <p:xfrm>
          <a:off x="1220822" y="774149"/>
          <a:ext cx="8882584" cy="42234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20646">
                  <a:extLst>
                    <a:ext uri="{9D8B030D-6E8A-4147-A177-3AD203B41FA5}">
                      <a16:colId xmlns:a16="http://schemas.microsoft.com/office/drawing/2014/main" val="88837750"/>
                    </a:ext>
                  </a:extLst>
                </a:gridCol>
                <a:gridCol w="2220646">
                  <a:extLst>
                    <a:ext uri="{9D8B030D-6E8A-4147-A177-3AD203B41FA5}">
                      <a16:colId xmlns:a16="http://schemas.microsoft.com/office/drawing/2014/main" val="1692367746"/>
                    </a:ext>
                  </a:extLst>
                </a:gridCol>
                <a:gridCol w="2220646">
                  <a:extLst>
                    <a:ext uri="{9D8B030D-6E8A-4147-A177-3AD203B41FA5}">
                      <a16:colId xmlns:a16="http://schemas.microsoft.com/office/drawing/2014/main" val="1702207695"/>
                    </a:ext>
                  </a:extLst>
                </a:gridCol>
                <a:gridCol w="2220646">
                  <a:extLst>
                    <a:ext uri="{9D8B030D-6E8A-4147-A177-3AD203B41FA5}">
                      <a16:colId xmlns:a16="http://schemas.microsoft.com/office/drawing/2014/main" val="3437446747"/>
                    </a:ext>
                  </a:extLst>
                </a:gridCol>
              </a:tblGrid>
              <a:tr h="3973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M</a:t>
                      </a:r>
                      <a:r>
                        <a:rPr lang="en-SG" sz="1600" b="1" i="0" u="none" strike="noStrike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embrane</a:t>
                      </a:r>
                      <a:r>
                        <a:rPr lang="en-SG" sz="16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 Model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Recovery by Gravimetry TDS (%)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42523"/>
                  </a:ext>
                </a:extLst>
              </a:tr>
              <a:tr h="39737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u="none" strike="noStrike">
                          <a:effectLst/>
                        </a:rPr>
                        <a:t>Plan 1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u="none" strike="noStrike">
                          <a:effectLst/>
                        </a:rPr>
                        <a:t>Plan 2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u="none" strike="noStrike">
                          <a:effectLst/>
                        </a:rPr>
                        <a:t>Plan 3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599330"/>
                  </a:ext>
                </a:extLst>
              </a:tr>
              <a:tr h="25462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SW30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72.2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73.0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86595"/>
                  </a:ext>
                </a:extLst>
              </a:tr>
              <a:tr h="25462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M150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48.3 (180K)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84998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M250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70.3 (&gt;300K)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250 – 300K </a:t>
                      </a:r>
                    </a:p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(Projection Values)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728760"/>
                  </a:ext>
                </a:extLst>
              </a:tr>
              <a:tr h="2546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Stream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48970"/>
                  </a:ext>
                </a:extLst>
              </a:tr>
              <a:tr h="30312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SW30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36.6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221725"/>
                  </a:ext>
                </a:extLst>
              </a:tr>
              <a:tr h="25462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M150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47.3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140018"/>
                  </a:ext>
                </a:extLst>
              </a:tr>
              <a:tr h="25462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M250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42.7 (&gt;300K)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82527"/>
                  </a:ext>
                </a:extLst>
              </a:tr>
              <a:tr h="2546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Chemical Dosage 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245864"/>
                  </a:ext>
                </a:extLst>
              </a:tr>
              <a:tr h="369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Ca(OH)2 Dosage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10K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3</a:t>
                      </a: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 – 4K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57320"/>
                  </a:ext>
                </a:extLst>
              </a:tr>
              <a:tr h="7311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Ca(OH)2 Dosage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Feed Volume: 1000L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 (g)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  <a:p>
                      <a:pPr algn="ctr" fontAlgn="ctr"/>
                      <a:endParaRPr lang="en-SG" sz="1400" b="0" i="0" u="none" strike="noStrike" baseline="-250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2,251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3,000 – 4,000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44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28698-828B-794A-C403-6F15B1854520}"/>
              </a:ext>
            </a:extLst>
          </p:cNvPr>
          <p:cNvSpPr txBox="1"/>
          <p:nvPr/>
        </p:nvSpPr>
        <p:spPr>
          <a:xfrm>
            <a:off x="809756" y="5168033"/>
            <a:ext cx="7126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Both plan 2 and 3 can achieve target final reject TDS ~210 – 250 mg/L.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Plan 2 permeate stream requires separate train treatment.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Plan 3 only requires a single train but higher chemical dosage. </a:t>
            </a:r>
            <a:endParaRPr lang="en-SG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309E796-F809-5A2D-5DE3-F09A78ACBAB7}"/>
              </a:ext>
            </a:extLst>
          </p:cNvPr>
          <p:cNvSpPr/>
          <p:nvPr/>
        </p:nvSpPr>
        <p:spPr>
          <a:xfrm>
            <a:off x="10103406" y="1457865"/>
            <a:ext cx="508959" cy="21566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515C8-8421-E2F6-9B1B-FDC253FD4E77}"/>
              </a:ext>
            </a:extLst>
          </p:cNvPr>
          <p:cNvSpPr txBox="1"/>
          <p:nvPr/>
        </p:nvSpPr>
        <p:spPr>
          <a:xfrm>
            <a:off x="10612365" y="1304085"/>
            <a:ext cx="1523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Plan 3 </a:t>
            </a:r>
          </a:p>
          <a:p>
            <a:pPr algn="ctr"/>
            <a:r>
              <a:rPr lang="en-US" sz="1400" b="1"/>
              <a:t>Chemical Dosage</a:t>
            </a:r>
            <a:endParaRPr lang="en-SG" sz="1400" b="1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08C10946-07E5-59C9-F5E3-47CC0FA058D5}"/>
              </a:ext>
            </a:extLst>
          </p:cNvPr>
          <p:cNvSpPr/>
          <p:nvPr/>
        </p:nvSpPr>
        <p:spPr>
          <a:xfrm>
            <a:off x="10112284" y="2655923"/>
            <a:ext cx="508959" cy="21566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3E77C-F36F-DBAE-6E1C-541C0801657B}"/>
              </a:ext>
            </a:extLst>
          </p:cNvPr>
          <p:cNvSpPr txBox="1"/>
          <p:nvPr/>
        </p:nvSpPr>
        <p:spPr>
          <a:xfrm>
            <a:off x="10630121" y="2502143"/>
            <a:ext cx="1523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Plan 2</a:t>
            </a:r>
          </a:p>
          <a:p>
            <a:pPr algn="ctr"/>
            <a:r>
              <a:rPr lang="en-US" sz="1400" b="1"/>
              <a:t>Chemical Dosage</a:t>
            </a:r>
            <a:endParaRPr lang="en-SG" sz="1400" b="1"/>
          </a:p>
        </p:txBody>
      </p:sp>
    </p:spTree>
    <p:extLst>
      <p:ext uri="{BB962C8B-B14F-4D97-AF65-F5344CB8AC3E}">
        <p14:creationId xmlns:p14="http://schemas.microsoft.com/office/powerpoint/2010/main" val="5416471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18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21CB-1B96-ADA1-52ED-CC1237EF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003"/>
            <a:ext cx="10515600" cy="615603"/>
          </a:xfrm>
        </p:spPr>
        <p:txBody>
          <a:bodyPr/>
          <a:lstStyle/>
          <a:p>
            <a:r>
              <a:rPr lang="en-SG" err="1"/>
              <a:t>OLi</a:t>
            </a:r>
            <a:r>
              <a:rPr lang="en-SG"/>
              <a:t> Projections: Precipitation against TDS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5D9EC-0478-0213-A921-C64AAF8E4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C02C6-0D02-CB7C-C27B-80056D26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11</a:t>
            </a:fld>
            <a:endParaRPr lang="en-SG"/>
          </a:p>
        </p:txBody>
      </p:sp>
      <p:pic>
        <p:nvPicPr>
          <p:cNvPr id="7" name="Picture 6" descr="A graph with a point and line&#10;&#10;Description automatically generated">
            <a:extLst>
              <a:ext uri="{FF2B5EF4-FFF2-40B4-BE49-F238E27FC236}">
                <a16:creationId xmlns:a16="http://schemas.microsoft.com/office/drawing/2014/main" id="{D89F7903-6051-E9A4-253E-F1386FFA9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93" y="1316669"/>
            <a:ext cx="7557409" cy="3323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77CF89-C065-58C3-727C-A24565BDABAB}"/>
              </a:ext>
            </a:extLst>
          </p:cNvPr>
          <p:cNvSpPr txBox="1"/>
          <p:nvPr/>
        </p:nvSpPr>
        <p:spPr>
          <a:xfrm>
            <a:off x="2317293" y="4976049"/>
            <a:ext cx="523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err="1"/>
              <a:t>Kogarkoite</a:t>
            </a:r>
            <a:r>
              <a:rPr lang="en-US"/>
              <a:t> precipitation when TDS &gt; 160K mg/L.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301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DC8EA-0D0F-5E45-B660-8BE14D31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25DFE9-1AB8-98E3-78DC-B473A553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681"/>
            <a:ext cx="10515600" cy="5362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SG" sz="2000">
                <a:solidFill>
                  <a:schemeClr val="tx1"/>
                </a:solidFill>
              </a:rPr>
              <a:t>To investigate the feasibility of treating VE3 feed with membrane processes. </a:t>
            </a:r>
          </a:p>
          <a:p>
            <a:pPr algn="just"/>
            <a:endParaRPr lang="en-SG" sz="2200">
              <a:solidFill>
                <a:schemeClr val="tx1"/>
              </a:solidFill>
            </a:endParaRPr>
          </a:p>
          <a:p>
            <a:pPr algn="just"/>
            <a:endParaRPr lang="en-SG" sz="2200">
              <a:solidFill>
                <a:schemeClr val="tx1"/>
              </a:solidFill>
            </a:endParaRPr>
          </a:p>
          <a:p>
            <a:pPr algn="just"/>
            <a:endParaRPr lang="en-SG" sz="2200">
              <a:solidFill>
                <a:schemeClr val="tx1"/>
              </a:solidFill>
            </a:endParaRPr>
          </a:p>
          <a:p>
            <a:pPr algn="just"/>
            <a:endParaRPr lang="en-SG" sz="20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SG" sz="20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SG" sz="200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2000">
                <a:solidFill>
                  <a:schemeClr val="tx1"/>
                </a:solidFill>
              </a:rPr>
              <a:t>Prepare 30K ROI feed for RO trial.</a:t>
            </a:r>
            <a:endParaRPr lang="en-SG" sz="2000">
              <a:solidFill>
                <a:schemeClr val="tx1"/>
              </a:solidFill>
              <a:ea typeface="Source Sans Pr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2000">
                <a:solidFill>
                  <a:schemeClr val="tx1"/>
                </a:solidFill>
              </a:rPr>
              <a:t>Prepare 80K synthetic RO reject for CFRO trial.</a:t>
            </a:r>
            <a:endParaRPr lang="en-SG" sz="2200">
              <a:solidFill>
                <a:schemeClr val="tx1"/>
              </a:solidFill>
            </a:endParaRPr>
          </a:p>
          <a:p>
            <a:pPr algn="just"/>
            <a:endParaRPr lang="en-SG" sz="2200">
              <a:solidFill>
                <a:schemeClr val="tx1"/>
              </a:solidFill>
            </a:endParaRPr>
          </a:p>
          <a:p>
            <a:endParaRPr lang="en-SG"/>
          </a:p>
          <a:p>
            <a:pPr marL="0" indent="0">
              <a:buNone/>
            </a:pPr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E4346F-BA47-2B17-1DF8-FB6F7CEE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3" y="1683609"/>
            <a:ext cx="9050013" cy="2152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2219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0D61-4CC9-5C8B-A127-1C3B2659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skid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41B8C-08E4-5AC1-EC1A-5D6210F7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GRADIANT CONFIDENTIAL</a:t>
            </a:r>
            <a:endParaRPr kumimoji="0" lang="en-SG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1CD30-AF54-C492-92DC-B0BF1D85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C436D1-A9F0-4DFC-9B9E-05329500316D}" type="slidenum">
              <a:rPr kumimoji="0" lang="en-SG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SG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7" name="Picture 6" descr="A machine with many machines&#10;&#10;Description automatically generated with medium confidence">
            <a:extLst>
              <a:ext uri="{FF2B5EF4-FFF2-40B4-BE49-F238E27FC236}">
                <a16:creationId xmlns:a16="http://schemas.microsoft.com/office/drawing/2014/main" id="{343014FE-9E4B-2399-85F9-C408DBE26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4" b="7315"/>
          <a:stretch/>
        </p:blipFill>
        <p:spPr>
          <a:xfrm>
            <a:off x="838200" y="1115321"/>
            <a:ext cx="5563014" cy="4454301"/>
          </a:xfrm>
          <a:prstGeom prst="rect">
            <a:avLst/>
          </a:prstGeom>
        </p:spPr>
      </p:pic>
      <p:pic>
        <p:nvPicPr>
          <p:cNvPr id="9" name="Picture 8" descr="A machine with many pipes and valves&#10;&#10;Description automatically generated with medium confidence">
            <a:extLst>
              <a:ext uri="{FF2B5EF4-FFF2-40B4-BE49-F238E27FC236}">
                <a16:creationId xmlns:a16="http://schemas.microsoft.com/office/drawing/2014/main" id="{9B031A13-DFB8-427A-3343-9E451C846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0" t="1990" r="20338" b="20749"/>
          <a:stretch/>
        </p:blipFill>
        <p:spPr>
          <a:xfrm>
            <a:off x="6473787" y="1115321"/>
            <a:ext cx="4880013" cy="445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1B38-7BFF-CC07-AE1A-84445315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343"/>
            <a:ext cx="10515600" cy="615603"/>
          </a:xfrm>
        </p:spPr>
        <p:txBody>
          <a:bodyPr/>
          <a:lstStyle/>
          <a:p>
            <a:pPr algn="ctr"/>
            <a:r>
              <a:rPr lang="en-US"/>
              <a:t>Test Method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06314-45B1-1457-A62C-1C001FB2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5DB13-B924-8E35-0CE0-15297A45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14</a:t>
            </a:fld>
            <a:endParaRPr lang="en-SG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EA1275-044E-EA82-36F9-732F6FF9CC93}"/>
              </a:ext>
            </a:extLst>
          </p:cNvPr>
          <p:cNvSpPr/>
          <p:nvPr/>
        </p:nvSpPr>
        <p:spPr>
          <a:xfrm>
            <a:off x="646733" y="1110902"/>
            <a:ext cx="2442325" cy="454674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Prepare Synthetic ROI Feed – </a:t>
            </a:r>
            <a:r>
              <a:rPr lang="en-SG" sz="1300"/>
              <a:t>60</a:t>
            </a:r>
            <a:r>
              <a:rPr lang="en-SG" sz="1300" kern="1200"/>
              <a:t>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82B55A-5877-DE58-5494-336A45108AED}"/>
              </a:ext>
            </a:extLst>
          </p:cNvPr>
          <p:cNvSpPr/>
          <p:nvPr/>
        </p:nvSpPr>
        <p:spPr>
          <a:xfrm>
            <a:off x="736788" y="1745715"/>
            <a:ext cx="2262217" cy="2624266"/>
          </a:xfrm>
          <a:custGeom>
            <a:avLst/>
            <a:gdLst>
              <a:gd name="connsiteX0" fmla="*/ 0 w 2663249"/>
              <a:gd name="connsiteY0" fmla="*/ 266325 h 4542939"/>
              <a:gd name="connsiteX1" fmla="*/ 266325 w 2663249"/>
              <a:gd name="connsiteY1" fmla="*/ 0 h 4542939"/>
              <a:gd name="connsiteX2" fmla="*/ 2396924 w 2663249"/>
              <a:gd name="connsiteY2" fmla="*/ 0 h 4542939"/>
              <a:gd name="connsiteX3" fmla="*/ 2663249 w 2663249"/>
              <a:gd name="connsiteY3" fmla="*/ 266325 h 4542939"/>
              <a:gd name="connsiteX4" fmla="*/ 2663249 w 2663249"/>
              <a:gd name="connsiteY4" fmla="*/ 4276614 h 4542939"/>
              <a:gd name="connsiteX5" fmla="*/ 2396924 w 2663249"/>
              <a:gd name="connsiteY5" fmla="*/ 4542939 h 4542939"/>
              <a:gd name="connsiteX6" fmla="*/ 266325 w 2663249"/>
              <a:gd name="connsiteY6" fmla="*/ 4542939 h 4542939"/>
              <a:gd name="connsiteX7" fmla="*/ 0 w 2663249"/>
              <a:gd name="connsiteY7" fmla="*/ 4276614 h 4542939"/>
              <a:gd name="connsiteX8" fmla="*/ 0 w 2663249"/>
              <a:gd name="connsiteY8" fmla="*/ 266325 h 454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4542939">
                <a:moveTo>
                  <a:pt x="0" y="266325"/>
                </a:moveTo>
                <a:cubicBezTo>
                  <a:pt x="0" y="119238"/>
                  <a:pt x="119238" y="0"/>
                  <a:pt x="266325" y="0"/>
                </a:cubicBezTo>
                <a:lnTo>
                  <a:pt x="2396924" y="0"/>
                </a:lnTo>
                <a:cubicBezTo>
                  <a:pt x="2544011" y="0"/>
                  <a:pt x="2663249" y="119238"/>
                  <a:pt x="2663249" y="266325"/>
                </a:cubicBezTo>
                <a:lnTo>
                  <a:pt x="2663249" y="4276614"/>
                </a:lnTo>
                <a:cubicBezTo>
                  <a:pt x="2663249" y="4423701"/>
                  <a:pt x="2544011" y="4542939"/>
                  <a:pt x="2396924" y="4542939"/>
                </a:cubicBezTo>
                <a:lnTo>
                  <a:pt x="266325" y="4542939"/>
                </a:lnTo>
                <a:cubicBezTo>
                  <a:pt x="119238" y="4542939"/>
                  <a:pt x="0" y="4423701"/>
                  <a:pt x="0" y="4276614"/>
                </a:cubicBezTo>
                <a:lnTo>
                  <a:pt x="0" y="2663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460" tIns="170460" rIns="170460" bIns="170460" numCol="1" spcCol="1270" anchor="t" anchorCtr="0">
            <a:noAutofit/>
          </a:bodyPr>
          <a:lstStyle/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300" kern="1200"/>
              <a:t>Generate tap water permeate using SWRO membrane to</a:t>
            </a:r>
            <a:r>
              <a:rPr lang="en-US" sz="1300"/>
              <a:t> minimize [Ca 2+]</a:t>
            </a:r>
            <a:endParaRPr lang="en-US" sz="1300" kern="1200"/>
          </a:p>
          <a:p>
            <a:pPr marL="0" lvl="1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3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Prepare synthetic feed </a:t>
            </a:r>
            <a:r>
              <a:rPr lang="en-US" sz="1300"/>
              <a:t>b</a:t>
            </a:r>
            <a:r>
              <a:rPr lang="en-US" sz="1300" kern="1200"/>
              <a:t>ased on the feed water quality </a:t>
            </a:r>
            <a:r>
              <a:rPr lang="en-US" sz="1300"/>
              <a:t>report using </a:t>
            </a:r>
            <a:r>
              <a:rPr lang="en-US" sz="1300" kern="1200"/>
              <a:t>tap water permeate</a:t>
            </a:r>
          </a:p>
          <a:p>
            <a:pPr marL="0" lvl="1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3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Perform water analysis on  the </a:t>
            </a:r>
            <a:r>
              <a:rPr lang="en-SG" sz="1300" kern="1200"/>
              <a:t>synthetic ROI feed</a:t>
            </a:r>
            <a:endParaRPr lang="en-US" sz="1300" kern="12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3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300" kern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E680D3D-86AD-C5E2-DB2E-E4226FE41DE8}"/>
              </a:ext>
            </a:extLst>
          </p:cNvPr>
          <p:cNvSpPr/>
          <p:nvPr/>
        </p:nvSpPr>
        <p:spPr>
          <a:xfrm>
            <a:off x="3210407" y="1918326"/>
            <a:ext cx="698331" cy="663072"/>
          </a:xfrm>
          <a:custGeom>
            <a:avLst/>
            <a:gdLst>
              <a:gd name="connsiteX0" fmla="*/ 0 w 698331"/>
              <a:gd name="connsiteY0" fmla="*/ 132614 h 663072"/>
              <a:gd name="connsiteX1" fmla="*/ 366795 w 698331"/>
              <a:gd name="connsiteY1" fmla="*/ 132614 h 663072"/>
              <a:gd name="connsiteX2" fmla="*/ 366795 w 698331"/>
              <a:gd name="connsiteY2" fmla="*/ 0 h 663072"/>
              <a:gd name="connsiteX3" fmla="*/ 698331 w 698331"/>
              <a:gd name="connsiteY3" fmla="*/ 331536 h 663072"/>
              <a:gd name="connsiteX4" fmla="*/ 366795 w 698331"/>
              <a:gd name="connsiteY4" fmla="*/ 663072 h 663072"/>
              <a:gd name="connsiteX5" fmla="*/ 366795 w 698331"/>
              <a:gd name="connsiteY5" fmla="*/ 530458 h 663072"/>
              <a:gd name="connsiteX6" fmla="*/ 0 w 698331"/>
              <a:gd name="connsiteY6" fmla="*/ 530458 h 663072"/>
              <a:gd name="connsiteX7" fmla="*/ 0 w 698331"/>
              <a:gd name="connsiteY7" fmla="*/ 132614 h 66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331" h="663072">
                <a:moveTo>
                  <a:pt x="0" y="132614"/>
                </a:moveTo>
                <a:lnTo>
                  <a:pt x="366795" y="132614"/>
                </a:lnTo>
                <a:lnTo>
                  <a:pt x="366795" y="0"/>
                </a:lnTo>
                <a:lnTo>
                  <a:pt x="698331" y="331536"/>
                </a:lnTo>
                <a:lnTo>
                  <a:pt x="366795" y="663072"/>
                </a:lnTo>
                <a:lnTo>
                  <a:pt x="366795" y="530458"/>
                </a:lnTo>
                <a:lnTo>
                  <a:pt x="0" y="530458"/>
                </a:lnTo>
                <a:lnTo>
                  <a:pt x="0" y="13261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32614" rIns="198922" bIns="1326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10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793F09-C8E0-BB39-A74A-BA11791C7735}"/>
              </a:ext>
            </a:extLst>
          </p:cNvPr>
          <p:cNvSpPr/>
          <p:nvPr/>
        </p:nvSpPr>
        <p:spPr>
          <a:xfrm>
            <a:off x="6993336" y="1918326"/>
            <a:ext cx="698331" cy="663072"/>
          </a:xfrm>
          <a:custGeom>
            <a:avLst/>
            <a:gdLst>
              <a:gd name="connsiteX0" fmla="*/ 0 w 698331"/>
              <a:gd name="connsiteY0" fmla="*/ 132614 h 663072"/>
              <a:gd name="connsiteX1" fmla="*/ 366795 w 698331"/>
              <a:gd name="connsiteY1" fmla="*/ 132614 h 663072"/>
              <a:gd name="connsiteX2" fmla="*/ 366795 w 698331"/>
              <a:gd name="connsiteY2" fmla="*/ 0 h 663072"/>
              <a:gd name="connsiteX3" fmla="*/ 698331 w 698331"/>
              <a:gd name="connsiteY3" fmla="*/ 331536 h 663072"/>
              <a:gd name="connsiteX4" fmla="*/ 366795 w 698331"/>
              <a:gd name="connsiteY4" fmla="*/ 663072 h 663072"/>
              <a:gd name="connsiteX5" fmla="*/ 366795 w 698331"/>
              <a:gd name="connsiteY5" fmla="*/ 530458 h 663072"/>
              <a:gd name="connsiteX6" fmla="*/ 0 w 698331"/>
              <a:gd name="connsiteY6" fmla="*/ 530458 h 663072"/>
              <a:gd name="connsiteX7" fmla="*/ 0 w 698331"/>
              <a:gd name="connsiteY7" fmla="*/ 132614 h 66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331" h="663072">
                <a:moveTo>
                  <a:pt x="0" y="132614"/>
                </a:moveTo>
                <a:lnTo>
                  <a:pt x="366795" y="132614"/>
                </a:lnTo>
                <a:lnTo>
                  <a:pt x="366795" y="0"/>
                </a:lnTo>
                <a:lnTo>
                  <a:pt x="698331" y="331536"/>
                </a:lnTo>
                <a:lnTo>
                  <a:pt x="366795" y="663072"/>
                </a:lnTo>
                <a:lnTo>
                  <a:pt x="366795" y="530458"/>
                </a:lnTo>
                <a:lnTo>
                  <a:pt x="0" y="530458"/>
                </a:lnTo>
                <a:lnTo>
                  <a:pt x="0" y="13261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32614" rIns="198922" bIns="1326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10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9C6ACCC-4A67-5967-2A84-57709FB4ABC1}"/>
              </a:ext>
            </a:extLst>
          </p:cNvPr>
          <p:cNvSpPr/>
          <p:nvPr/>
        </p:nvSpPr>
        <p:spPr>
          <a:xfrm>
            <a:off x="4230601" y="1110902"/>
            <a:ext cx="2442325" cy="454674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Perform pretreatment testing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A5EEA2-F434-15ED-F185-660119F56079}"/>
              </a:ext>
            </a:extLst>
          </p:cNvPr>
          <p:cNvSpPr/>
          <p:nvPr/>
        </p:nvSpPr>
        <p:spPr>
          <a:xfrm>
            <a:off x="4120140" y="1745714"/>
            <a:ext cx="2663249" cy="1989524"/>
          </a:xfrm>
          <a:custGeom>
            <a:avLst/>
            <a:gdLst>
              <a:gd name="connsiteX0" fmla="*/ 0 w 2663249"/>
              <a:gd name="connsiteY0" fmla="*/ 266325 h 2822971"/>
              <a:gd name="connsiteX1" fmla="*/ 266325 w 2663249"/>
              <a:gd name="connsiteY1" fmla="*/ 0 h 2822971"/>
              <a:gd name="connsiteX2" fmla="*/ 2396924 w 2663249"/>
              <a:gd name="connsiteY2" fmla="*/ 0 h 2822971"/>
              <a:gd name="connsiteX3" fmla="*/ 2663249 w 2663249"/>
              <a:gd name="connsiteY3" fmla="*/ 266325 h 2822971"/>
              <a:gd name="connsiteX4" fmla="*/ 2663249 w 2663249"/>
              <a:gd name="connsiteY4" fmla="*/ 2556646 h 2822971"/>
              <a:gd name="connsiteX5" fmla="*/ 2396924 w 2663249"/>
              <a:gd name="connsiteY5" fmla="*/ 2822971 h 2822971"/>
              <a:gd name="connsiteX6" fmla="*/ 266325 w 2663249"/>
              <a:gd name="connsiteY6" fmla="*/ 2822971 h 2822971"/>
              <a:gd name="connsiteX7" fmla="*/ 0 w 2663249"/>
              <a:gd name="connsiteY7" fmla="*/ 2556646 h 2822971"/>
              <a:gd name="connsiteX8" fmla="*/ 0 w 2663249"/>
              <a:gd name="connsiteY8" fmla="*/ 266325 h 28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2822971">
                <a:moveTo>
                  <a:pt x="0" y="266325"/>
                </a:moveTo>
                <a:cubicBezTo>
                  <a:pt x="0" y="119238"/>
                  <a:pt x="119238" y="0"/>
                  <a:pt x="266325" y="0"/>
                </a:cubicBezTo>
                <a:lnTo>
                  <a:pt x="2396924" y="0"/>
                </a:lnTo>
                <a:cubicBezTo>
                  <a:pt x="2544011" y="0"/>
                  <a:pt x="2663249" y="119238"/>
                  <a:pt x="2663249" y="266325"/>
                </a:cubicBezTo>
                <a:lnTo>
                  <a:pt x="2663249" y="2556646"/>
                </a:lnTo>
                <a:cubicBezTo>
                  <a:pt x="2663249" y="2703733"/>
                  <a:pt x="2544011" y="2822971"/>
                  <a:pt x="2396924" y="2822971"/>
                </a:cubicBezTo>
                <a:lnTo>
                  <a:pt x="266325" y="2822971"/>
                </a:lnTo>
                <a:cubicBezTo>
                  <a:pt x="119238" y="2822971"/>
                  <a:pt x="0" y="2703733"/>
                  <a:pt x="0" y="2556646"/>
                </a:cubicBezTo>
                <a:lnTo>
                  <a:pt x="0" y="2663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460" tIns="170460" rIns="170460" bIns="170460" numCol="1" spcCol="1270" anchor="t" anchorCtr="0">
            <a:noAutofit/>
          </a:bodyPr>
          <a:lstStyle/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Perform </a:t>
            </a:r>
            <a:r>
              <a:rPr lang="en-SG" sz="1300" kern="1200" err="1"/>
              <a:t>antiscalant</a:t>
            </a:r>
            <a:r>
              <a:rPr lang="en-SG" sz="1300" kern="1200"/>
              <a:t> projections to determine necessity of pretreatment, </a:t>
            </a:r>
            <a:r>
              <a:rPr lang="en-SG" sz="1300" kern="1200" err="1"/>
              <a:t>antiscalant</a:t>
            </a:r>
            <a:r>
              <a:rPr lang="en-SG" sz="1300" kern="1200"/>
              <a:t> type, and dosage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SG" sz="13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No </a:t>
            </a:r>
            <a:r>
              <a:rPr lang="en-SG" sz="1300" kern="1200" err="1"/>
              <a:t>antiscalant</a:t>
            </a:r>
            <a:r>
              <a:rPr lang="en-SG" sz="1300" kern="1200"/>
              <a:t> dosage required as SWRO tap water permeate is used in synthetic feed preparation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AAF53D3-236D-C02D-9BE0-155A0E228546}"/>
              </a:ext>
            </a:extLst>
          </p:cNvPr>
          <p:cNvSpPr/>
          <p:nvPr/>
        </p:nvSpPr>
        <p:spPr>
          <a:xfrm>
            <a:off x="8259346" y="1088085"/>
            <a:ext cx="2799732" cy="416698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Perform ROI concentration testing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AB53B8D-558D-A364-7453-44D7CD7A1CE6}"/>
              </a:ext>
            </a:extLst>
          </p:cNvPr>
          <p:cNvSpPr/>
          <p:nvPr/>
        </p:nvSpPr>
        <p:spPr>
          <a:xfrm>
            <a:off x="7901614" y="1675609"/>
            <a:ext cx="3515196" cy="3431229"/>
          </a:xfrm>
          <a:custGeom>
            <a:avLst/>
            <a:gdLst>
              <a:gd name="connsiteX0" fmla="*/ 0 w 3515196"/>
              <a:gd name="connsiteY0" fmla="*/ 351520 h 3932241"/>
              <a:gd name="connsiteX1" fmla="*/ 351520 w 3515196"/>
              <a:gd name="connsiteY1" fmla="*/ 0 h 3932241"/>
              <a:gd name="connsiteX2" fmla="*/ 3163676 w 3515196"/>
              <a:gd name="connsiteY2" fmla="*/ 0 h 3932241"/>
              <a:gd name="connsiteX3" fmla="*/ 3515196 w 3515196"/>
              <a:gd name="connsiteY3" fmla="*/ 351520 h 3932241"/>
              <a:gd name="connsiteX4" fmla="*/ 3515196 w 3515196"/>
              <a:gd name="connsiteY4" fmla="*/ 3580721 h 3932241"/>
              <a:gd name="connsiteX5" fmla="*/ 3163676 w 3515196"/>
              <a:gd name="connsiteY5" fmla="*/ 3932241 h 3932241"/>
              <a:gd name="connsiteX6" fmla="*/ 351520 w 3515196"/>
              <a:gd name="connsiteY6" fmla="*/ 3932241 h 3932241"/>
              <a:gd name="connsiteX7" fmla="*/ 0 w 3515196"/>
              <a:gd name="connsiteY7" fmla="*/ 3580721 h 3932241"/>
              <a:gd name="connsiteX8" fmla="*/ 0 w 3515196"/>
              <a:gd name="connsiteY8" fmla="*/ 351520 h 39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5196" h="3932241">
                <a:moveTo>
                  <a:pt x="0" y="351520"/>
                </a:moveTo>
                <a:cubicBezTo>
                  <a:pt x="0" y="157381"/>
                  <a:pt x="157381" y="0"/>
                  <a:pt x="351520" y="0"/>
                </a:cubicBezTo>
                <a:lnTo>
                  <a:pt x="3163676" y="0"/>
                </a:lnTo>
                <a:cubicBezTo>
                  <a:pt x="3357815" y="0"/>
                  <a:pt x="3515196" y="157381"/>
                  <a:pt x="3515196" y="351520"/>
                </a:cubicBezTo>
                <a:lnTo>
                  <a:pt x="3515196" y="3580721"/>
                </a:lnTo>
                <a:cubicBezTo>
                  <a:pt x="3515196" y="3774860"/>
                  <a:pt x="3357815" y="3932241"/>
                  <a:pt x="3163676" y="3932241"/>
                </a:cubicBezTo>
                <a:lnTo>
                  <a:pt x="351520" y="3932241"/>
                </a:lnTo>
                <a:cubicBezTo>
                  <a:pt x="157381" y="3932241"/>
                  <a:pt x="0" y="3774860"/>
                  <a:pt x="0" y="3580721"/>
                </a:cubicBezTo>
                <a:lnTo>
                  <a:pt x="0" y="35152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5413" tIns="195413" rIns="195413" bIns="195413" numCol="1" spcCol="1270" anchor="t" anchorCtr="0">
            <a:noAutofit/>
          </a:bodyPr>
          <a:lstStyle/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Load SWRO membrane into pressure vessel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Start the pumps to circulate the feed water into the system with reject returned into feed tank while permeate is collected separately</a:t>
            </a:r>
            <a:endParaRPr lang="en-SG" sz="1300" kern="12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Record flow rates, pressures &amp; refractive index (conversion to TDS by calibration curve) at regular intervals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Stop current ROI stage testing when flux has reached minimum threshold</a:t>
            </a:r>
            <a:endParaRPr lang="en-SG" sz="1300" kern="12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Collect samples of feed, permeate &amp; reject for water analysis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SG" sz="1300" kern="1200"/>
              <a:t>Prepare synthetic feed for CFR</a:t>
            </a:r>
            <a:r>
              <a:rPr lang="en-SG" sz="1300"/>
              <a:t>O run using the RO reject water analysis report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SG" sz="1300" kern="1200"/>
              <a:t>Load CFRO membrane &amp; operate as the next stage as needed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endParaRPr lang="en-SG" sz="1300" kern="12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SG" sz="1300" kern="1200"/>
          </a:p>
        </p:txBody>
      </p:sp>
    </p:spTree>
    <p:extLst>
      <p:ext uri="{BB962C8B-B14F-4D97-AF65-F5344CB8AC3E}">
        <p14:creationId xmlns:p14="http://schemas.microsoft.com/office/powerpoint/2010/main" val="356444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3229B-C177-FB4B-F732-EAB246B4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6E53-E639-5E01-4E6E-E731136D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15</a:t>
            </a:fld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FDB53-B43C-1884-9E30-67F3CC5C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87" y="1986600"/>
            <a:ext cx="9867825" cy="2347503"/>
          </a:xfrm>
          <a:prstGeom prst="rect">
            <a:avLst/>
          </a:prstGeom>
          <a:ln>
            <a:noFill/>
          </a:ln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E032EA5D-0BF2-CE21-E7FD-F127C022DBB2}"/>
              </a:ext>
            </a:extLst>
          </p:cNvPr>
          <p:cNvSpPr/>
          <p:nvPr/>
        </p:nvSpPr>
        <p:spPr>
          <a:xfrm>
            <a:off x="1259457" y="2835629"/>
            <a:ext cx="4882553" cy="1175654"/>
          </a:xfrm>
          <a:prstGeom prst="frame">
            <a:avLst>
              <a:gd name="adj1" fmla="val 11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5AB3-F43B-1422-EBD1-3BF96091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04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en-SG" sz="2800"/>
              <a:t>RO Trial Feed Water Analysis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084B5-AC0D-FBBA-ACC7-8C11B178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24661-E63B-1BE7-E90C-39B11D19B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16</a:t>
            </a:fld>
            <a:endParaRPr lang="en-SG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79B8270-059E-FF0E-4371-204D9AC9D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5084"/>
              </p:ext>
            </p:extLst>
          </p:nvPr>
        </p:nvGraphicFramePr>
        <p:xfrm>
          <a:off x="259078" y="532288"/>
          <a:ext cx="5798714" cy="56705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09337">
                  <a:extLst>
                    <a:ext uri="{9D8B030D-6E8A-4147-A177-3AD203B41FA5}">
                      <a16:colId xmlns:a16="http://schemas.microsoft.com/office/drawing/2014/main" val="3201851543"/>
                    </a:ext>
                  </a:extLst>
                </a:gridCol>
                <a:gridCol w="1406106">
                  <a:extLst>
                    <a:ext uri="{9D8B030D-6E8A-4147-A177-3AD203B41FA5}">
                      <a16:colId xmlns:a16="http://schemas.microsoft.com/office/drawing/2014/main" val="958872950"/>
                    </a:ext>
                  </a:extLst>
                </a:gridCol>
                <a:gridCol w="759124">
                  <a:extLst>
                    <a:ext uri="{9D8B030D-6E8A-4147-A177-3AD203B41FA5}">
                      <a16:colId xmlns:a16="http://schemas.microsoft.com/office/drawing/2014/main" val="3389437346"/>
                    </a:ext>
                  </a:extLst>
                </a:gridCol>
                <a:gridCol w="1086929">
                  <a:extLst>
                    <a:ext uri="{9D8B030D-6E8A-4147-A177-3AD203B41FA5}">
                      <a16:colId xmlns:a16="http://schemas.microsoft.com/office/drawing/2014/main" val="3134900077"/>
                    </a:ext>
                  </a:extLst>
                </a:gridCol>
                <a:gridCol w="1037218">
                  <a:extLst>
                    <a:ext uri="{9D8B030D-6E8A-4147-A177-3AD203B41FA5}">
                      <a16:colId xmlns:a16="http://schemas.microsoft.com/office/drawing/2014/main" val="2147435858"/>
                    </a:ext>
                  </a:extLst>
                </a:gridCol>
              </a:tblGrid>
              <a:tr h="13245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u="none" strike="noStrike">
                          <a:effectLst/>
                        </a:rPr>
                        <a:t>ROI-2 Feed (Projection)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</a:t>
                      </a:r>
                    </a:p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ROI Feed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378575908"/>
                  </a:ext>
                </a:extLst>
              </a:tr>
              <a:tr h="1481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7.50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816163218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µS/cm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38400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4115521231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Hydroxide, OH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4111816083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Carbonate Alkalinity, </a:t>
                      </a:r>
                    </a:p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CO3/ P-Alkalinity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4059672334"/>
                  </a:ext>
                </a:extLst>
              </a:tr>
              <a:tr h="23351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Bicarbonate Alkalinity, </a:t>
                      </a:r>
                    </a:p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HCO3/ M-Alkalinity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576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605458978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576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414527443"/>
                  </a:ext>
                </a:extLst>
              </a:tr>
              <a:tr h="25265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Fluoride as F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778</a:t>
                      </a: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514258008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8733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8831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1736378652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9036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8695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802958466"/>
                  </a:ext>
                </a:extLst>
              </a:tr>
              <a:tr h="16078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320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967880310"/>
                  </a:ext>
                </a:extLst>
              </a:tr>
              <a:tr h="16078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Ammonia as NH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10031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153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88797906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Calcium as Ca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939147171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1632432083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Potassium as K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989315306"/>
                  </a:ext>
                </a:extLst>
              </a:tr>
              <a:tr h="25265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EPA200.7/ 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400250764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11168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595615761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Hardness as CaCO3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2340B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1736629949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2540C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31295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25700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239453564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(NaCl)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28320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932778713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Turbidity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2130B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NTU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4185200350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Photometric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45166409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C4938A-777E-0B02-9D4F-E311D5361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897379"/>
              </p:ext>
            </p:extLst>
          </p:nvPr>
        </p:nvGraphicFramePr>
        <p:xfrm>
          <a:off x="6382515" y="532288"/>
          <a:ext cx="5550407" cy="2189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24448">
                  <a:extLst>
                    <a:ext uri="{9D8B030D-6E8A-4147-A177-3AD203B41FA5}">
                      <a16:colId xmlns:a16="http://schemas.microsoft.com/office/drawing/2014/main" val="3864892065"/>
                    </a:ext>
                  </a:extLst>
                </a:gridCol>
                <a:gridCol w="898498">
                  <a:extLst>
                    <a:ext uri="{9D8B030D-6E8A-4147-A177-3AD203B41FA5}">
                      <a16:colId xmlns:a16="http://schemas.microsoft.com/office/drawing/2014/main" val="2438314681"/>
                    </a:ext>
                  </a:extLst>
                </a:gridCol>
                <a:gridCol w="715617">
                  <a:extLst>
                    <a:ext uri="{9D8B030D-6E8A-4147-A177-3AD203B41FA5}">
                      <a16:colId xmlns:a16="http://schemas.microsoft.com/office/drawing/2014/main" val="2656723803"/>
                    </a:ext>
                  </a:extLst>
                </a:gridCol>
                <a:gridCol w="1136062">
                  <a:extLst>
                    <a:ext uri="{9D8B030D-6E8A-4147-A177-3AD203B41FA5}">
                      <a16:colId xmlns:a16="http://schemas.microsoft.com/office/drawing/2014/main" val="1049641678"/>
                    </a:ext>
                  </a:extLst>
                </a:gridCol>
                <a:gridCol w="1175782">
                  <a:extLst>
                    <a:ext uri="{9D8B030D-6E8A-4147-A177-3AD203B41FA5}">
                      <a16:colId xmlns:a16="http://schemas.microsoft.com/office/drawing/2014/main" val="4120330088"/>
                    </a:ext>
                  </a:extLst>
                </a:gridCol>
              </a:tblGrid>
              <a:tr h="20540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u="none" strike="noStrike">
                          <a:effectLst/>
                        </a:rPr>
                        <a:t>ROI-2 Feed (Projection)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</a:t>
                      </a:r>
                    </a:p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ROI Feed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4103003039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Chlorine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1362144464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 Chlorine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1313678650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Ions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31055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30293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771306391"/>
                  </a:ext>
                </a:extLst>
              </a:tr>
              <a:tr h="1324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 </a:t>
                      </a:r>
                    </a:p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(by Gravimetry)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-0.77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218987085"/>
                  </a:ext>
                </a:extLst>
              </a:tr>
              <a:tr h="233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 </a:t>
                      </a:r>
                    </a:p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(by </a:t>
                      </a:r>
                      <a:r>
                        <a:rPr lang="en-US" sz="1200" b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</a:t>
                      </a: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6.51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582166051"/>
                  </a:ext>
                </a:extLst>
              </a:tr>
            </a:tbl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B8E9CBC5-9615-E07A-2C28-C0CDC5874F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804321"/>
              </p:ext>
            </p:extLst>
          </p:nvPr>
        </p:nvGraphicFramePr>
        <p:xfrm>
          <a:off x="6497536" y="3429000"/>
          <a:ext cx="5320364" cy="20837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0507">
                  <a:extLst>
                    <a:ext uri="{9D8B030D-6E8A-4147-A177-3AD203B41FA5}">
                      <a16:colId xmlns:a16="http://schemas.microsoft.com/office/drawing/2014/main" val="555239788"/>
                    </a:ext>
                  </a:extLst>
                </a:gridCol>
                <a:gridCol w="1104181">
                  <a:extLst>
                    <a:ext uri="{9D8B030D-6E8A-4147-A177-3AD203B41FA5}">
                      <a16:colId xmlns:a16="http://schemas.microsoft.com/office/drawing/2014/main" val="2020023493"/>
                    </a:ext>
                  </a:extLst>
                </a:gridCol>
                <a:gridCol w="1604514">
                  <a:extLst>
                    <a:ext uri="{9D8B030D-6E8A-4147-A177-3AD203B41FA5}">
                      <a16:colId xmlns:a16="http://schemas.microsoft.com/office/drawing/2014/main" val="57545057"/>
                    </a:ext>
                  </a:extLst>
                </a:gridCol>
                <a:gridCol w="1751162">
                  <a:extLst>
                    <a:ext uri="{9D8B030D-6E8A-4147-A177-3AD203B41FA5}">
                      <a16:colId xmlns:a16="http://schemas.microsoft.com/office/drawing/2014/main" val="107350092"/>
                    </a:ext>
                  </a:extLst>
                </a:gridCol>
              </a:tblGrid>
              <a:tr h="26047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  <a:latin typeface="+mn-lt"/>
                        </a:rPr>
                        <a:t>Salts 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  <a:latin typeface="+mn-lt"/>
                        </a:rPr>
                        <a:t>Feed Volume (L)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+mn-lt"/>
                        </a:rPr>
                        <a:t>Mass of salts required (g)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Actual Mass of salts used (g)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6249735"/>
                  </a:ext>
                </a:extLst>
              </a:tr>
              <a:tr h="26047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NH42SO4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60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33.7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33.7</a:t>
                      </a:r>
                      <a:endParaRPr lang="en-SG" sz="1100" b="0" i="0" u="none" strike="noStrike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7453761"/>
                  </a:ext>
                </a:extLst>
              </a:tr>
              <a:tr h="26047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NaHCO3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60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57.9</a:t>
                      </a:r>
                      <a:endParaRPr lang="en-SG" sz="1100" b="0" i="0" u="none" strike="noStrike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3407999"/>
                  </a:ext>
                </a:extLst>
              </a:tr>
              <a:tr h="26047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NaF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60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103</a:t>
                      </a:r>
                      <a:endParaRPr lang="en-SG" sz="1100" b="0" i="0" u="none" strike="noStrike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9355115"/>
                  </a:ext>
                </a:extLst>
              </a:tr>
              <a:tr h="26047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NaNO3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60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26.4</a:t>
                      </a:r>
                      <a:endParaRPr lang="en-SG" sz="1100" b="0" i="0" u="none" strike="noStrike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0482387"/>
                  </a:ext>
                </a:extLst>
              </a:tr>
              <a:tr h="26047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Na2SO4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60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765</a:t>
                      </a:r>
                      <a:endParaRPr lang="en-SG" sz="1100" b="0" i="0" u="none" strike="noStrike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726473"/>
                  </a:ext>
                </a:extLst>
              </a:tr>
              <a:tr h="26047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NaCl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60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864</a:t>
                      </a:r>
                      <a:endParaRPr lang="en-SG" sz="1100" b="0" i="0" u="none" strike="noStrike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51340547"/>
                  </a:ext>
                </a:extLst>
              </a:tr>
              <a:tr h="26047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Na2SiO3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60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1.12</a:t>
                      </a:r>
                      <a:endParaRPr lang="en-SG" sz="1100" b="0" i="0" u="none" strike="noStrike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7289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54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C516-3561-AB70-3B40-5DE2C40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35" y="57636"/>
            <a:ext cx="10515600" cy="1325563"/>
          </a:xfrm>
        </p:spPr>
        <p:txBody>
          <a:bodyPr/>
          <a:lstStyle/>
          <a:p>
            <a:r>
              <a:rPr lang="en-US"/>
              <a:t>Interim TDS measurements via ATAGO RI meter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52D52-1766-5658-0F5F-E2C75649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EC5CA-759D-88C6-5421-034720F6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17</a:t>
            </a:fld>
            <a:endParaRPr lang="en-SG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B4F741F-203D-4381-A231-B5CF92C2D1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2313088"/>
              </p:ext>
            </p:extLst>
          </p:nvPr>
        </p:nvGraphicFramePr>
        <p:xfrm>
          <a:off x="378435" y="1365997"/>
          <a:ext cx="4726481" cy="2456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2DFC284-7EC2-696D-A486-0A99F5A14B37}"/>
              </a:ext>
            </a:extLst>
          </p:cNvPr>
          <p:cNvSpPr txBox="1"/>
          <p:nvPr/>
        </p:nvSpPr>
        <p:spPr>
          <a:xfrm>
            <a:off x="292810" y="4135982"/>
            <a:ext cx="9538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sz="1800" err="1"/>
              <a:t>Atago</a:t>
            </a:r>
            <a:r>
              <a:rPr lang="en-US" sz="1800"/>
              <a:t> PAL-03S refractometer is used to measure the refractive index of the brine, given the non-linearity between TDS and conductivity that occurs at higher salinities and that the main components are </a:t>
            </a:r>
            <a:r>
              <a:rPr lang="en-US" sz="1800" b="1"/>
              <a:t>NaCl and Na2SO4</a:t>
            </a:r>
            <a:r>
              <a:rPr lang="en-US" sz="1800"/>
              <a:t>. </a:t>
            </a:r>
            <a:endParaRPr lang="en-SG" sz="18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74392-87C4-6E4F-2AD8-BD06DE9E7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532" y="1365997"/>
            <a:ext cx="1725033" cy="3406947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B4F741F-203D-4381-A231-B5CF92C2D105}"/>
              </a:ext>
              <a:ext uri="{147F2762-F138-4A5C-976F-8EAC2B608ADB}">
                <a16:predDERef xmlns:a16="http://schemas.microsoft.com/office/drawing/2014/main" pred="{4BA4CCA1-E60D-4CBC-9431-AA02F76C07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089940"/>
              </p:ext>
            </p:extLst>
          </p:nvPr>
        </p:nvGraphicFramePr>
        <p:xfrm>
          <a:off x="5104916" y="1365998"/>
          <a:ext cx="4726481" cy="2456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53363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7E43F-E7E0-78FC-7FF8-3364EA450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078"/>
            <a:ext cx="10515600" cy="686435"/>
          </a:xfrm>
        </p:spPr>
        <p:txBody>
          <a:bodyPr/>
          <a:lstStyle/>
          <a:p>
            <a:r>
              <a:rPr lang="en-US"/>
              <a:t>RO Concentration Results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33CB6-83A4-9909-A759-BF5AC327D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545"/>
            <a:ext cx="11115167" cy="4351338"/>
          </a:xfrm>
        </p:spPr>
        <p:txBody>
          <a:bodyPr>
            <a:normAutofit/>
          </a:bodyPr>
          <a:lstStyle/>
          <a:p>
            <a:pPr algn="just"/>
            <a:r>
              <a:rPr lang="en-US" sz="2200">
                <a:solidFill>
                  <a:schemeClr val="tx1"/>
                </a:solidFill>
              </a:rPr>
              <a:t>The feed was concentrated from 25,700 mg/L to 95,200 mg/L TDS.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Recovery obtained from gravimetric measurement of TDS is 72.2%.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The final RO permeate TDS obtained is 132 mg/L.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Operating parameters: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Feed pressure: 800-1000 psi (55-69 bar)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Flow rate: 10 - 11 LPM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Temperature: 25̊ C 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Membrane: Dupont </a:t>
            </a:r>
            <a:r>
              <a:rPr lang="en-US" sz="2200" err="1">
                <a:solidFill>
                  <a:schemeClr val="tx1"/>
                </a:solidFill>
              </a:rPr>
              <a:t>FilmTec</a:t>
            </a:r>
            <a:r>
              <a:rPr lang="en-US" sz="2200">
                <a:solidFill>
                  <a:schemeClr val="tx1"/>
                </a:solidFill>
              </a:rPr>
              <a:t> SW30-2540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FC723-5548-B941-2786-3FFACD80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40D2D-459E-A069-9F7B-D31EFD5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443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1515-4528-2F8A-1C7F-6F2AEDBB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519" y="8626"/>
            <a:ext cx="5600962" cy="615603"/>
          </a:xfrm>
        </p:spPr>
        <p:txBody>
          <a:bodyPr>
            <a:normAutofit fontScale="90000"/>
          </a:bodyPr>
          <a:lstStyle/>
          <a:p>
            <a:pPr algn="ctr"/>
            <a:r>
              <a:rPr lang="en-SG"/>
              <a:t>RO Trial Water analysis Results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D581-34E6-C1D9-3037-F618FB3EA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F9117-D76D-1B7C-C851-CE7CF375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19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81B79F-2B79-CB24-5256-2CAF3F3AB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438157"/>
              </p:ext>
            </p:extLst>
          </p:nvPr>
        </p:nvGraphicFramePr>
        <p:xfrm>
          <a:off x="118367" y="615603"/>
          <a:ext cx="6394688" cy="558680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57864">
                  <a:extLst>
                    <a:ext uri="{9D8B030D-6E8A-4147-A177-3AD203B41FA5}">
                      <a16:colId xmlns:a16="http://schemas.microsoft.com/office/drawing/2014/main" val="1633752546"/>
                    </a:ext>
                  </a:extLst>
                </a:gridCol>
                <a:gridCol w="1380226">
                  <a:extLst>
                    <a:ext uri="{9D8B030D-6E8A-4147-A177-3AD203B41FA5}">
                      <a16:colId xmlns:a16="http://schemas.microsoft.com/office/drawing/2014/main" val="2349614246"/>
                    </a:ext>
                  </a:extLst>
                </a:gridCol>
                <a:gridCol w="810883">
                  <a:extLst>
                    <a:ext uri="{9D8B030D-6E8A-4147-A177-3AD203B41FA5}">
                      <a16:colId xmlns:a16="http://schemas.microsoft.com/office/drawing/2014/main" val="1297605810"/>
                    </a:ext>
                  </a:extLst>
                </a:gridCol>
                <a:gridCol w="863649">
                  <a:extLst>
                    <a:ext uri="{9D8B030D-6E8A-4147-A177-3AD203B41FA5}">
                      <a16:colId xmlns:a16="http://schemas.microsoft.com/office/drawing/2014/main" val="419083222"/>
                    </a:ext>
                  </a:extLst>
                </a:gridCol>
                <a:gridCol w="843379">
                  <a:extLst>
                    <a:ext uri="{9D8B030D-6E8A-4147-A177-3AD203B41FA5}">
                      <a16:colId xmlns:a16="http://schemas.microsoft.com/office/drawing/2014/main" val="2299507074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1060121836"/>
                    </a:ext>
                  </a:extLst>
                </a:gridCol>
              </a:tblGrid>
              <a:tr h="13377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</a:t>
                      </a:r>
                    </a:p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ROI Feed 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 Reject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 Permeate 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581467894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425456888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µS/cm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38400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100300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198326811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Hydroxide, </a:t>
                      </a:r>
                    </a:p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OH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785352479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Carbonate Alkalinity, </a:t>
                      </a:r>
                    </a:p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CO3/  P-Alkalinity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727993518"/>
                  </a:ext>
                </a:extLst>
              </a:tr>
              <a:tr h="22064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Bicarbonate Alkalinity, HCO3/  M-Alkalinity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475951133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182758148"/>
                  </a:ext>
                </a:extLst>
              </a:tr>
              <a:tr h="23872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Fluoride as F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2584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722277716"/>
                  </a:ext>
                </a:extLst>
              </a:tr>
              <a:tr h="2099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8831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28698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540601375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8695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30286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9.93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1108946377"/>
                  </a:ext>
                </a:extLst>
              </a:tr>
              <a:tr h="15191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4.22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917926941"/>
                  </a:ext>
                </a:extLst>
              </a:tr>
              <a:tr h="15191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Ammonia as NH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10031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</a:t>
                      </a: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12.9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5968166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Calcium as Ca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534339534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415413726"/>
                  </a:ext>
                </a:extLst>
              </a:tr>
              <a:tr h="23872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EPA200.7/ 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456703674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37300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819475208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Hardness as CaCO3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2340B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807545127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2540C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25700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95200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010928147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 (NaCl)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28320</a:t>
                      </a: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74140</a:t>
                      </a: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267004330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Turbidity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2130B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NTU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</a:t>
                      </a: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0.624</a:t>
                      </a: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0.174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4021113394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Photometric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43668017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C76989-2116-D840-0224-6A20ED39E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760413"/>
              </p:ext>
            </p:extLst>
          </p:nvPr>
        </p:nvGraphicFramePr>
        <p:xfrm>
          <a:off x="6651540" y="615603"/>
          <a:ext cx="5422091" cy="22344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16422">
                  <a:extLst>
                    <a:ext uri="{9D8B030D-6E8A-4147-A177-3AD203B41FA5}">
                      <a16:colId xmlns:a16="http://schemas.microsoft.com/office/drawing/2014/main" val="701538675"/>
                    </a:ext>
                  </a:extLst>
                </a:gridCol>
                <a:gridCol w="807868">
                  <a:extLst>
                    <a:ext uri="{9D8B030D-6E8A-4147-A177-3AD203B41FA5}">
                      <a16:colId xmlns:a16="http://schemas.microsoft.com/office/drawing/2014/main" val="3548122432"/>
                    </a:ext>
                  </a:extLst>
                </a:gridCol>
                <a:gridCol w="541538">
                  <a:extLst>
                    <a:ext uri="{9D8B030D-6E8A-4147-A177-3AD203B41FA5}">
                      <a16:colId xmlns:a16="http://schemas.microsoft.com/office/drawing/2014/main" val="3374240322"/>
                    </a:ext>
                  </a:extLst>
                </a:gridCol>
                <a:gridCol w="985421">
                  <a:extLst>
                    <a:ext uri="{9D8B030D-6E8A-4147-A177-3AD203B41FA5}">
                      <a16:colId xmlns:a16="http://schemas.microsoft.com/office/drawing/2014/main" val="144266018"/>
                    </a:ext>
                  </a:extLst>
                </a:gridCol>
                <a:gridCol w="772357">
                  <a:extLst>
                    <a:ext uri="{9D8B030D-6E8A-4147-A177-3AD203B41FA5}">
                      <a16:colId xmlns:a16="http://schemas.microsoft.com/office/drawing/2014/main" val="678610278"/>
                    </a:ext>
                  </a:extLst>
                </a:gridCol>
                <a:gridCol w="1198485">
                  <a:extLst>
                    <a:ext uri="{9D8B030D-6E8A-4147-A177-3AD203B41FA5}">
                      <a16:colId xmlns:a16="http://schemas.microsoft.com/office/drawing/2014/main" val="2203887883"/>
                    </a:ext>
                  </a:extLst>
                </a:gridCol>
              </a:tblGrid>
              <a:tr h="125151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</a:t>
                      </a:r>
                    </a:p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ROI Feed 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 Reject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 Permeate 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3261687917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Chlorine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&lt;0.02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535354696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 Chlorine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&lt;0.02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557573503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Ions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30293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102097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</a:t>
                      </a:r>
                    </a:p>
                  </a:txBody>
                  <a:tcPr marL="3617" marR="3617" marT="3617" marB="26043" anchor="ctr"/>
                </a:tc>
                <a:extLst>
                  <a:ext uri="{0D108BD9-81ED-4DB2-BD59-A6C34878D82A}">
                    <a16:rowId xmlns:a16="http://schemas.microsoft.com/office/drawing/2014/main" val="727284071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 </a:t>
                      </a:r>
                    </a:p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(by Gravimetry)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15.2</a:t>
                      </a: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6.76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664781802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 </a:t>
                      </a:r>
                    </a:p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(by </a:t>
                      </a:r>
                      <a:r>
                        <a:rPr lang="en-US" sz="1200" b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</a:t>
                      </a: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6.51</a:t>
                      </a: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27.38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-189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006959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39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9136D-49F2-1844-F6FF-66F7DF6AC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7AE00B-7DE1-421B-AFAD-FD2F7EC4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15279-6163-C684-CCB0-DE70AE00B55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416E5-4A91-767D-FDBB-6CAC92B7CB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4501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F4FF-B737-74AA-F605-C1A1A895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15" y="481807"/>
            <a:ext cx="10515600" cy="615603"/>
          </a:xfrm>
        </p:spPr>
        <p:txBody>
          <a:bodyPr/>
          <a:lstStyle/>
          <a:p>
            <a:r>
              <a:rPr lang="en-US"/>
              <a:t>Fluoride and Sulphate Rejection  </a:t>
            </a:r>
            <a:endParaRPr lang="en-SG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EBBCF9D-F1F4-91DE-EF30-A13AC6FB24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341589"/>
              </p:ext>
            </p:extLst>
          </p:nvPr>
        </p:nvGraphicFramePr>
        <p:xfrm>
          <a:off x="2780516" y="1427516"/>
          <a:ext cx="6630967" cy="12330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9239">
                  <a:extLst>
                    <a:ext uri="{9D8B030D-6E8A-4147-A177-3AD203B41FA5}">
                      <a16:colId xmlns:a16="http://schemas.microsoft.com/office/drawing/2014/main" val="1893878506"/>
                    </a:ext>
                  </a:extLst>
                </a:gridCol>
                <a:gridCol w="974452">
                  <a:extLst>
                    <a:ext uri="{9D8B030D-6E8A-4147-A177-3AD203B41FA5}">
                      <a16:colId xmlns:a16="http://schemas.microsoft.com/office/drawing/2014/main" val="839786906"/>
                    </a:ext>
                  </a:extLst>
                </a:gridCol>
                <a:gridCol w="1365223">
                  <a:extLst>
                    <a:ext uri="{9D8B030D-6E8A-4147-A177-3AD203B41FA5}">
                      <a16:colId xmlns:a16="http://schemas.microsoft.com/office/drawing/2014/main" val="4104478243"/>
                    </a:ext>
                  </a:extLst>
                </a:gridCol>
                <a:gridCol w="1414335">
                  <a:extLst>
                    <a:ext uri="{9D8B030D-6E8A-4147-A177-3AD203B41FA5}">
                      <a16:colId xmlns:a16="http://schemas.microsoft.com/office/drawing/2014/main" val="1086141202"/>
                    </a:ext>
                  </a:extLst>
                </a:gridCol>
                <a:gridCol w="1227718">
                  <a:extLst>
                    <a:ext uri="{9D8B030D-6E8A-4147-A177-3AD203B41FA5}">
                      <a16:colId xmlns:a16="http://schemas.microsoft.com/office/drawing/2014/main" val="4125427382"/>
                    </a:ext>
                  </a:extLst>
                </a:gridCol>
              </a:tblGrid>
              <a:tr h="67063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  <a:latin typeface="+mn-lt"/>
                        </a:rPr>
                        <a:t>Parameters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  <a:latin typeface="+mn-lt"/>
                        </a:rPr>
                        <a:t>Units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  <a:latin typeface="+mn-lt"/>
                        </a:rPr>
                        <a:t>RO Reject</a:t>
                      </a: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  <a:latin typeface="+mn-lt"/>
                        </a:rPr>
                        <a:t>RO Permeate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Rejection (%)</a:t>
                      </a:r>
                    </a:p>
                    <a:p>
                      <a:pPr algn="ctr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extLst>
                  <a:ext uri="{0D108BD9-81ED-4DB2-BD59-A6C34878D82A}">
                    <a16:rowId xmlns:a16="http://schemas.microsoft.com/office/drawing/2014/main" val="1285291755"/>
                  </a:ext>
                </a:extLst>
              </a:tr>
              <a:tr h="2235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6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30286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9.93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99.96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extLst>
                  <a:ext uri="{0D108BD9-81ED-4DB2-BD59-A6C34878D82A}">
                    <a16:rowId xmlns:a16="http://schemas.microsoft.com/office/drawing/2014/main" val="4208778809"/>
                  </a:ext>
                </a:extLst>
              </a:tr>
              <a:tr h="2235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Fluoride as F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2584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2.21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99.91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604" marR="4604" marT="4604" marB="0" anchor="ctr"/>
                </a:tc>
                <a:extLst>
                  <a:ext uri="{0D108BD9-81ED-4DB2-BD59-A6C34878D82A}">
                    <a16:rowId xmlns:a16="http://schemas.microsoft.com/office/drawing/2014/main" val="124451544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9602E-13C9-C4A1-F69D-A126F640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796EC-0215-9B27-BFDD-0CD571AF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20</a:t>
            </a:fld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DAFB2-D716-4A47-9E50-F1AF12D10AF9}"/>
              </a:ext>
            </a:extLst>
          </p:cNvPr>
          <p:cNvSpPr txBox="1"/>
          <p:nvPr/>
        </p:nvSpPr>
        <p:spPr>
          <a:xfrm>
            <a:off x="579115" y="2990634"/>
            <a:ext cx="665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/>
              <a:t>F – and SO4 2- rejection are within expected range (~99%).</a:t>
            </a:r>
          </a:p>
        </p:txBody>
      </p:sp>
    </p:spTree>
    <p:extLst>
      <p:ext uri="{BB962C8B-B14F-4D97-AF65-F5344CB8AC3E}">
        <p14:creationId xmlns:p14="http://schemas.microsoft.com/office/powerpoint/2010/main" val="1919268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B335-1469-1D16-D635-4B6D5292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649"/>
            <a:ext cx="10515600" cy="615603"/>
          </a:xfrm>
        </p:spPr>
        <p:txBody>
          <a:bodyPr/>
          <a:lstStyle/>
          <a:p>
            <a:r>
              <a:rPr lang="en-SG"/>
              <a:t>RO Flux against Feed TDS Graph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FF54C-F9F4-8EB2-49E5-2C2DEC52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CDD6A-E873-F09E-30A6-835AD629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21</a:t>
            </a:fld>
            <a:endParaRPr lang="en-SG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5B71AAF-B9F0-70EA-8457-BDB1E95DCB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0806179"/>
              </p:ext>
            </p:extLst>
          </p:nvPr>
        </p:nvGraphicFramePr>
        <p:xfrm>
          <a:off x="2440678" y="1471653"/>
          <a:ext cx="7310641" cy="3722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AB3179-620B-E8A3-4D19-AF1BEFF93BDD}"/>
              </a:ext>
            </a:extLst>
          </p:cNvPr>
          <p:cNvSpPr txBox="1"/>
          <p:nvPr/>
        </p:nvSpPr>
        <p:spPr>
          <a:xfrm>
            <a:off x="838199" y="5548241"/>
            <a:ext cx="684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Recommended Final RO Reject TDS: ~ 75K mg/L when flux ~ 5 LMH.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080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A609-FED1-83D7-D80A-6A1292211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759"/>
            <a:ext cx="10515600" cy="615603"/>
          </a:xfrm>
        </p:spPr>
        <p:txBody>
          <a:bodyPr/>
          <a:lstStyle/>
          <a:p>
            <a:r>
              <a:rPr lang="en-SG"/>
              <a:t>RO Rejection against Feed TDS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154BB-C815-780C-A568-9EC72AA0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7A0DA-6512-7665-EEAE-C1C3A39E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22</a:t>
            </a:fld>
            <a:endParaRPr lang="en-SG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B8892F1-3948-7584-BA5D-841600B8C6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641760"/>
              </p:ext>
            </p:extLst>
          </p:nvPr>
        </p:nvGraphicFramePr>
        <p:xfrm>
          <a:off x="2733592" y="1400250"/>
          <a:ext cx="6724816" cy="3786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7229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EB57-D023-11BE-7B20-A283F755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791247"/>
            <a:ext cx="10515600" cy="615603"/>
          </a:xfrm>
        </p:spPr>
        <p:txBody>
          <a:bodyPr/>
          <a:lstStyle/>
          <a:p>
            <a:r>
              <a:rPr lang="en-SG"/>
              <a:t>Sample Photos </a:t>
            </a:r>
          </a:p>
        </p:txBody>
      </p:sp>
      <p:pic>
        <p:nvPicPr>
          <p:cNvPr id="7" name="Content Placeholder 6" descr="A beaker with clear liquid&#10;&#10;AI-generated content may be incorrect.">
            <a:extLst>
              <a:ext uri="{FF2B5EF4-FFF2-40B4-BE49-F238E27FC236}">
                <a16:creationId xmlns:a16="http://schemas.microsoft.com/office/drawing/2014/main" id="{4350A76B-C060-A624-1B80-EAB520D71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7" b="20690"/>
          <a:stretch/>
        </p:blipFill>
        <p:spPr>
          <a:xfrm>
            <a:off x="3047891" y="2057397"/>
            <a:ext cx="2447627" cy="23822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68039-833E-0972-913F-5D0F764DB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2A6A8-6697-5220-75B9-F23AED4B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23</a:t>
            </a:fld>
            <a:endParaRPr lang="en-SG"/>
          </a:p>
        </p:txBody>
      </p:sp>
      <p:pic>
        <p:nvPicPr>
          <p:cNvPr id="9" name="Picture 8" descr="Two beakers with liquid in them&#10;&#10;AI-generated content may be incorrect.">
            <a:extLst>
              <a:ext uri="{FF2B5EF4-FFF2-40B4-BE49-F238E27FC236}">
                <a16:creationId xmlns:a16="http://schemas.microsoft.com/office/drawing/2014/main" id="{8C5A6932-BE8A-9CBD-6524-B639B53E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t="47010" r="14148" b="30183"/>
          <a:stretch/>
        </p:blipFill>
        <p:spPr>
          <a:xfrm>
            <a:off x="5495518" y="2057397"/>
            <a:ext cx="3862137" cy="23822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2B05A3-4C45-14CE-EAD7-5992D34E866F}"/>
              </a:ext>
            </a:extLst>
          </p:cNvPr>
          <p:cNvSpPr txBox="1"/>
          <p:nvPr/>
        </p:nvSpPr>
        <p:spPr>
          <a:xfrm>
            <a:off x="3589082" y="4439650"/>
            <a:ext cx="136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/>
              <a:t>Feed Water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4A8E2-6F9A-E65D-93ED-3120F389543D}"/>
              </a:ext>
            </a:extLst>
          </p:cNvPr>
          <p:cNvSpPr txBox="1"/>
          <p:nvPr/>
        </p:nvSpPr>
        <p:spPr>
          <a:xfrm>
            <a:off x="7651745" y="4439650"/>
            <a:ext cx="11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/>
              <a:t>Permeate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A172E-0C3A-B609-1F89-ED8DC077154C}"/>
              </a:ext>
            </a:extLst>
          </p:cNvPr>
          <p:cNvSpPr txBox="1"/>
          <p:nvPr/>
        </p:nvSpPr>
        <p:spPr>
          <a:xfrm>
            <a:off x="6067556" y="4439650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/>
              <a:t>Reject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5DB54-54F6-B529-EFFC-B262BF6234F8}"/>
              </a:ext>
            </a:extLst>
          </p:cNvPr>
          <p:cNvSpPr txBox="1"/>
          <p:nvPr/>
        </p:nvSpPr>
        <p:spPr>
          <a:xfrm>
            <a:off x="809756" y="5197945"/>
            <a:ext cx="5222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/>
              <a:t>Feed, reject and permeate are clear solution</a:t>
            </a:r>
            <a:r>
              <a:rPr lang="en-SG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0208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CEA4-6CF0-0435-CDF1-3381C559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425283"/>
            <a:ext cx="10515600" cy="615603"/>
          </a:xfrm>
        </p:spPr>
        <p:txBody>
          <a:bodyPr/>
          <a:lstStyle/>
          <a:p>
            <a:r>
              <a:rPr lang="en-SG"/>
              <a:t>RO Trial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91957-06CF-202E-A20D-65E4AF7D5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2000">
                <a:solidFill>
                  <a:schemeClr val="tx1"/>
                </a:solidFill>
              </a:rPr>
              <a:t>The feed was concentrated from 25,700 mg/L to 95,200 mg/L TDS. </a:t>
            </a:r>
          </a:p>
          <a:p>
            <a:pPr marL="0" indent="0" algn="just">
              <a:buNone/>
            </a:pPr>
            <a:endParaRPr lang="en-US" sz="2000">
              <a:solidFill>
                <a:schemeClr val="tx1"/>
              </a:solidFill>
            </a:endParaRPr>
          </a:p>
          <a:p>
            <a:pPr algn="just"/>
            <a:r>
              <a:rPr lang="en-US" sz="2000">
                <a:solidFill>
                  <a:schemeClr val="tx1"/>
                </a:solidFill>
              </a:rPr>
              <a:t>Recovery obtained from gravimetric measurement of TDS is 72.2%. </a:t>
            </a:r>
          </a:p>
          <a:p>
            <a:pPr marL="0" indent="0" algn="just">
              <a:buNone/>
            </a:pPr>
            <a:endParaRPr lang="en-US" sz="2000">
              <a:solidFill>
                <a:schemeClr val="tx1"/>
              </a:solidFill>
            </a:endParaRPr>
          </a:p>
          <a:p>
            <a:pPr algn="just"/>
            <a:r>
              <a:rPr lang="en-US" sz="2000">
                <a:solidFill>
                  <a:schemeClr val="tx1"/>
                </a:solidFill>
              </a:rPr>
              <a:t>The final RO permeate TDS obtained is 132 mg/L.</a:t>
            </a:r>
          </a:p>
          <a:p>
            <a:pPr marL="0" indent="0" algn="just">
              <a:buNone/>
            </a:pPr>
            <a:endParaRPr lang="en-US" sz="2000">
              <a:solidFill>
                <a:schemeClr val="tx1"/>
              </a:solidFill>
            </a:endParaRPr>
          </a:p>
          <a:p>
            <a:pPr algn="just"/>
            <a:r>
              <a:rPr lang="en-SG" sz="2000">
                <a:solidFill>
                  <a:schemeClr val="tx1"/>
                </a:solidFill>
              </a:rPr>
              <a:t>F – and SO4 2- rejection is within expected range (~99%).</a:t>
            </a:r>
          </a:p>
          <a:p>
            <a:pPr algn="just"/>
            <a:endParaRPr lang="en-SG" sz="2000">
              <a:solidFill>
                <a:schemeClr val="tx1"/>
              </a:solidFill>
            </a:endParaRPr>
          </a:p>
          <a:p>
            <a:pPr algn="just"/>
            <a:r>
              <a:rPr lang="en-US" sz="2000">
                <a:solidFill>
                  <a:schemeClr val="tx1"/>
                </a:solidFill>
              </a:rPr>
              <a:t>Recommended Final RO Reject TDS: ~ 75K mg/L when flux ~ 5 LMH.</a:t>
            </a:r>
            <a:endParaRPr lang="en-SG" sz="2000">
              <a:solidFill>
                <a:schemeClr val="tx1"/>
              </a:solidFill>
            </a:endParaRPr>
          </a:p>
          <a:p>
            <a:pPr algn="just"/>
            <a:endParaRPr lang="en-SG" sz="2000"/>
          </a:p>
          <a:p>
            <a:pPr algn="just"/>
            <a:r>
              <a:rPr lang="en-SG" sz="2000">
                <a:solidFill>
                  <a:schemeClr val="tx1"/>
                </a:solidFill>
              </a:rPr>
              <a:t>Prepare synthetic RO reject for CFRO trial.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13C38-F9CF-A818-2F5D-99C50E21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255F3-7A13-EB05-A9D3-81D372B1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020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EDD9A-00E7-78FC-D450-2B770437C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15085-2C40-62BC-4051-4373A3C0D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0DE0C-CAFE-51A3-0819-6E6AC4C6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25</a:t>
            </a:fld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5547AA-9635-2D7D-B06C-B6D5B522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87" y="1986600"/>
            <a:ext cx="9867825" cy="2347503"/>
          </a:xfrm>
          <a:prstGeom prst="rect">
            <a:avLst/>
          </a:prstGeom>
          <a:ln>
            <a:noFill/>
          </a:ln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6EFF8721-874D-E4B3-A448-87F9D91681E8}"/>
              </a:ext>
            </a:extLst>
          </p:cNvPr>
          <p:cNvSpPr/>
          <p:nvPr/>
        </p:nvSpPr>
        <p:spPr>
          <a:xfrm>
            <a:off x="3657601" y="2763538"/>
            <a:ext cx="7246188" cy="1566925"/>
          </a:xfrm>
          <a:prstGeom prst="frame">
            <a:avLst>
              <a:gd name="adj1" fmla="val 11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341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3DD9-C3CB-2A8D-2336-225DC1D55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273" y="117662"/>
            <a:ext cx="5423453" cy="615603"/>
          </a:xfrm>
        </p:spPr>
        <p:txBody>
          <a:bodyPr>
            <a:normAutofit fontScale="90000"/>
          </a:bodyPr>
          <a:lstStyle/>
          <a:p>
            <a:pPr algn="ctr"/>
            <a:r>
              <a:rPr lang="en-SG"/>
              <a:t>CFRO Trial Feed Water Analysis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5C6C6-4C5D-E0FE-6C45-A608F6EC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628D8-4F6A-E697-961F-BD017785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26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206931-679A-3A8B-1B42-7C3A218B4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047877"/>
              </p:ext>
            </p:extLst>
          </p:nvPr>
        </p:nvGraphicFramePr>
        <p:xfrm>
          <a:off x="103598" y="769655"/>
          <a:ext cx="6187778" cy="51562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64817">
                  <a:extLst>
                    <a:ext uri="{9D8B030D-6E8A-4147-A177-3AD203B41FA5}">
                      <a16:colId xmlns:a16="http://schemas.microsoft.com/office/drawing/2014/main" val="1237315631"/>
                    </a:ext>
                  </a:extLst>
                </a:gridCol>
                <a:gridCol w="1354347">
                  <a:extLst>
                    <a:ext uri="{9D8B030D-6E8A-4147-A177-3AD203B41FA5}">
                      <a16:colId xmlns:a16="http://schemas.microsoft.com/office/drawing/2014/main" val="4230962010"/>
                    </a:ext>
                  </a:extLst>
                </a:gridCol>
                <a:gridCol w="802257">
                  <a:extLst>
                    <a:ext uri="{9D8B030D-6E8A-4147-A177-3AD203B41FA5}">
                      <a16:colId xmlns:a16="http://schemas.microsoft.com/office/drawing/2014/main" val="2018193831"/>
                    </a:ext>
                  </a:extLst>
                </a:gridCol>
                <a:gridCol w="1173192">
                  <a:extLst>
                    <a:ext uri="{9D8B030D-6E8A-4147-A177-3AD203B41FA5}">
                      <a16:colId xmlns:a16="http://schemas.microsoft.com/office/drawing/2014/main" val="4133577501"/>
                    </a:ext>
                  </a:extLst>
                </a:gridCol>
                <a:gridCol w="1193165">
                  <a:extLst>
                    <a:ext uri="{9D8B030D-6E8A-4147-A177-3AD203B41FA5}">
                      <a16:colId xmlns:a16="http://schemas.microsoft.com/office/drawing/2014/main" val="168948016"/>
                    </a:ext>
                  </a:extLst>
                </a:gridCol>
              </a:tblGrid>
              <a:tr h="12885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 Reject </a:t>
                      </a: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</a:t>
                      </a:r>
                    </a:p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CFRO Feed</a:t>
                      </a: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917932250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 probe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1055656701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 probe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µS/cm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93500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38902389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Hydroxide, OH 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3161033585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Carbonate Alkalinity, </a:t>
                      </a:r>
                    </a:p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CO3/ P-Alkalinity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1169396545"/>
                  </a:ext>
                </a:extLst>
              </a:tr>
              <a:tr h="22717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Bicarbonate Alkalinity, </a:t>
                      </a:r>
                    </a:p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HCO3/ M-Alkalinity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2094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3027377456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1527709900"/>
                  </a:ext>
                </a:extLst>
              </a:tr>
              <a:tr h="24579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Fluoride as F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2584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943004700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 as Cl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28698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24593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657908098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30286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28073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3370725253"/>
                  </a:ext>
                </a:extLst>
              </a:tr>
              <a:tr h="15641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1330252394"/>
                  </a:ext>
                </a:extLst>
              </a:tr>
              <a:tr h="15641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Ammonia as NH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10031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261</a:t>
                      </a: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532369443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Calcium as Ca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704645835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045408266"/>
                  </a:ext>
                </a:extLst>
              </a:tr>
              <a:tr h="24579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Silica SiO2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EPA200.7/ 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1666871335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Sodium as Na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37700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1441589822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Hardness as CaCO3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2340B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634661544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2540C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95200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92510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1587470637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 (NaCl)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74140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68220</a:t>
                      </a: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1777993259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Turbidity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2130B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NTU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210739289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Photometric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600444430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2540D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3139706283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Chlorine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9814880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765FC9-7336-D085-D7CE-475398DEB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959235"/>
              </p:ext>
            </p:extLst>
          </p:nvPr>
        </p:nvGraphicFramePr>
        <p:xfrm>
          <a:off x="6574627" y="770808"/>
          <a:ext cx="5313988" cy="14938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06189">
                  <a:extLst>
                    <a:ext uri="{9D8B030D-6E8A-4147-A177-3AD203B41FA5}">
                      <a16:colId xmlns:a16="http://schemas.microsoft.com/office/drawing/2014/main" val="508795802"/>
                    </a:ext>
                  </a:extLst>
                </a:gridCol>
                <a:gridCol w="1009579">
                  <a:extLst>
                    <a:ext uri="{9D8B030D-6E8A-4147-A177-3AD203B41FA5}">
                      <a16:colId xmlns:a16="http://schemas.microsoft.com/office/drawing/2014/main" val="2048022408"/>
                    </a:ext>
                  </a:extLst>
                </a:gridCol>
                <a:gridCol w="576072">
                  <a:extLst>
                    <a:ext uri="{9D8B030D-6E8A-4147-A177-3AD203B41FA5}">
                      <a16:colId xmlns:a16="http://schemas.microsoft.com/office/drawing/2014/main" val="776780130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3296750574"/>
                    </a:ext>
                  </a:extLst>
                </a:gridCol>
                <a:gridCol w="1162612">
                  <a:extLst>
                    <a:ext uri="{9D8B030D-6E8A-4147-A177-3AD203B41FA5}">
                      <a16:colId xmlns:a16="http://schemas.microsoft.com/office/drawing/2014/main" val="2917166780"/>
                    </a:ext>
                  </a:extLst>
                </a:gridCol>
              </a:tblGrid>
              <a:tr h="12723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 Reject </a:t>
                      </a: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</a:t>
                      </a:r>
                    </a:p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CFRO Feed</a:t>
                      </a: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1737173735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 Chlorine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056558478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Ions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102097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96019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3427526435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</a:t>
                      </a:r>
                    </a:p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(by Gravimetry)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6.76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3518442734"/>
                  </a:ext>
                </a:extLst>
              </a:tr>
              <a:tr h="2271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 </a:t>
                      </a:r>
                    </a:p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(by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29.1</a:t>
                      </a: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37555544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1F6C2-B222-5655-63D7-7A0DE26B1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521274"/>
              </p:ext>
            </p:extLst>
          </p:nvPr>
        </p:nvGraphicFramePr>
        <p:xfrm>
          <a:off x="6374841" y="2633191"/>
          <a:ext cx="5713561" cy="2541400"/>
        </p:xfrm>
        <a:graphic>
          <a:graphicData uri="http://schemas.openxmlformats.org/drawingml/2006/table">
            <a:tbl>
              <a:tblPr/>
              <a:tblGrid>
                <a:gridCol w="759124">
                  <a:extLst>
                    <a:ext uri="{9D8B030D-6E8A-4147-A177-3AD203B41FA5}">
                      <a16:colId xmlns:a16="http://schemas.microsoft.com/office/drawing/2014/main" val="491684386"/>
                    </a:ext>
                  </a:extLst>
                </a:gridCol>
                <a:gridCol w="1234589">
                  <a:extLst>
                    <a:ext uri="{9D8B030D-6E8A-4147-A177-3AD203B41FA5}">
                      <a16:colId xmlns:a16="http://schemas.microsoft.com/office/drawing/2014/main" val="1644424296"/>
                    </a:ext>
                  </a:extLst>
                </a:gridCol>
                <a:gridCol w="1754818">
                  <a:extLst>
                    <a:ext uri="{9D8B030D-6E8A-4147-A177-3AD203B41FA5}">
                      <a16:colId xmlns:a16="http://schemas.microsoft.com/office/drawing/2014/main" val="235633828"/>
                    </a:ext>
                  </a:extLst>
                </a:gridCol>
                <a:gridCol w="1965030">
                  <a:extLst>
                    <a:ext uri="{9D8B030D-6E8A-4147-A177-3AD203B41FA5}">
                      <a16:colId xmlns:a16="http://schemas.microsoft.com/office/drawing/2014/main" val="445877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Salts </a:t>
                      </a:r>
                      <a:endParaRPr lang="en-SG" sz="11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Feed Volume (L)</a:t>
                      </a:r>
                      <a:r>
                        <a:rPr lang="en-SG" sz="1100" b="1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Mass of salts required (g)</a:t>
                      </a:r>
                      <a:r>
                        <a:rPr lang="en-US" sz="1100" b="1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US" sz="11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Actual Mass of salts used (g)</a:t>
                      </a:r>
                      <a:r>
                        <a:rPr lang="en-US" sz="1100" b="1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US" sz="11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180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NH42SO4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400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484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484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0156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NaHCO3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400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1404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1404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7486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NaF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400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2236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2236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9122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NaNO3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400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544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545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626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Na2SO4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400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17296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20496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150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NaCl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400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18576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18576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5370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Na2SiO3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400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28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28</a:t>
                      </a:r>
                      <a:r>
                        <a:rPr lang="en-SG" sz="1100" b="0" i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​</a:t>
                      </a:r>
                      <a:endParaRPr lang="en-SG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41068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48D82E4-B4EE-CAB1-814A-3BFB82C3B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465" y="1896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68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87D61-F622-116D-D3F3-EC32C2387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37A3-D2F4-8121-CFA9-3B5FDF16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758"/>
            <a:ext cx="10515600" cy="615603"/>
          </a:xfrm>
        </p:spPr>
        <p:txBody>
          <a:bodyPr/>
          <a:lstStyle/>
          <a:p>
            <a:r>
              <a:rPr lang="en-US"/>
              <a:t>Anti-</a:t>
            </a:r>
            <a:r>
              <a:rPr lang="en-US" err="1"/>
              <a:t>scalant</a:t>
            </a:r>
            <a:r>
              <a:rPr lang="en-US"/>
              <a:t> Projection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44A67-F343-F583-F57A-1E82FA6A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252FF-BE6E-0ACD-0A42-E673391E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27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9A90-9226-F5BD-C97A-F4ED65263B14}"/>
              </a:ext>
            </a:extLst>
          </p:cNvPr>
          <p:cNvSpPr txBox="1"/>
          <p:nvPr/>
        </p:nvSpPr>
        <p:spPr>
          <a:xfrm>
            <a:off x="809756" y="2433572"/>
            <a:ext cx="4955913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800"/>
              </a:spcAft>
            </a:pPr>
            <a:r>
              <a:rPr lang="en-US" kern="10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Target recovery: 58%</a:t>
            </a:r>
          </a:p>
          <a:p>
            <a:pPr algn="just">
              <a:spcAft>
                <a:spcPts val="800"/>
              </a:spcAft>
            </a:pPr>
            <a:r>
              <a:rPr lang="en-US" kern="10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Projected Reject TDS: 238,555 mg/L</a:t>
            </a:r>
            <a:endParaRPr lang="en-SG" sz="18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sz="1800" kern="10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Antiscalant</a:t>
            </a: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Vitec4000 (CURE9507) @ 1.20ppm every 2 hours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13C39-449E-00A9-4FC5-E85E2ED0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20" y="118271"/>
            <a:ext cx="4334540" cy="3114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66FE4-5D01-3882-2F7E-EA41EF91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320" y="3232296"/>
            <a:ext cx="4334540" cy="2897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2025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F66F2-C65B-D719-155C-C27C6695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4C5C-33A5-F06B-4C6B-A1DC0F4F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704"/>
            <a:ext cx="10515600" cy="686435"/>
          </a:xfrm>
        </p:spPr>
        <p:txBody>
          <a:bodyPr/>
          <a:lstStyle/>
          <a:p>
            <a:r>
              <a:rPr lang="en-US"/>
              <a:t>CFRO Concentration Results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210F5-586B-16EA-C9A0-E688D5AD5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545"/>
            <a:ext cx="11115167" cy="4351338"/>
          </a:xfrm>
        </p:spPr>
        <p:txBody>
          <a:bodyPr>
            <a:normAutofit/>
          </a:bodyPr>
          <a:lstStyle/>
          <a:p>
            <a:pPr algn="just"/>
            <a:r>
              <a:rPr lang="en-US" sz="2200">
                <a:solidFill>
                  <a:schemeClr val="tx1"/>
                </a:solidFill>
              </a:rPr>
              <a:t>The feed was concentrated from  92,510 mg/L to  180,410 mg/L TDS.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Recovery obtained from gravimetric measurement of TDS is 48.7%.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The final CFRO permeate TDS obtained is 60,622 mg/L.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Operating parameters: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Feed pressure: 800 psi (55 bar)</a:t>
            </a:r>
          </a:p>
          <a:p>
            <a:pPr marL="457200" lvl="1" indent="0" algn="just">
              <a:buNone/>
            </a:pPr>
            <a:r>
              <a:rPr lang="en-US" sz="1800" b="1">
                <a:solidFill>
                  <a:schemeClr val="tx1"/>
                </a:solidFill>
              </a:rPr>
              <a:t>*M150-2540 has a lower pressure rating than M150-4040.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Flow rate: 10 - 11 LPM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Temperature: 25̊ C 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Membrane: M150-2540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4AA25-B999-E2D3-EB34-E3A8ED65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9C2EE-D5A5-D9D0-7956-71336ABB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9357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642A0-7D94-531F-B240-994D74AF8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DB75-E9D0-02C8-FF2A-6910E08A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530" y="0"/>
            <a:ext cx="6941049" cy="615603"/>
          </a:xfrm>
        </p:spPr>
        <p:txBody>
          <a:bodyPr>
            <a:normAutofit fontScale="90000"/>
          </a:bodyPr>
          <a:lstStyle/>
          <a:p>
            <a:pPr algn="ctr"/>
            <a:r>
              <a:rPr lang="en-SG"/>
              <a:t>CFRO M150 Trial Water analysis Results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CAE4B-A672-C4DE-6543-67CC673E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F0720-A2E8-BA1A-8F8E-CF6A6982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29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50985C-A851-9191-5936-6FF38F5A9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298825"/>
              </p:ext>
            </p:extLst>
          </p:nvPr>
        </p:nvGraphicFramePr>
        <p:xfrm>
          <a:off x="118367" y="546595"/>
          <a:ext cx="6394688" cy="56757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57864">
                  <a:extLst>
                    <a:ext uri="{9D8B030D-6E8A-4147-A177-3AD203B41FA5}">
                      <a16:colId xmlns:a16="http://schemas.microsoft.com/office/drawing/2014/main" val="1633752546"/>
                    </a:ext>
                  </a:extLst>
                </a:gridCol>
                <a:gridCol w="1380226">
                  <a:extLst>
                    <a:ext uri="{9D8B030D-6E8A-4147-A177-3AD203B41FA5}">
                      <a16:colId xmlns:a16="http://schemas.microsoft.com/office/drawing/2014/main" val="2349614246"/>
                    </a:ext>
                  </a:extLst>
                </a:gridCol>
                <a:gridCol w="810883">
                  <a:extLst>
                    <a:ext uri="{9D8B030D-6E8A-4147-A177-3AD203B41FA5}">
                      <a16:colId xmlns:a16="http://schemas.microsoft.com/office/drawing/2014/main" val="1297605810"/>
                    </a:ext>
                  </a:extLst>
                </a:gridCol>
                <a:gridCol w="863649">
                  <a:extLst>
                    <a:ext uri="{9D8B030D-6E8A-4147-A177-3AD203B41FA5}">
                      <a16:colId xmlns:a16="http://schemas.microsoft.com/office/drawing/2014/main" val="419083222"/>
                    </a:ext>
                  </a:extLst>
                </a:gridCol>
                <a:gridCol w="843379">
                  <a:extLst>
                    <a:ext uri="{9D8B030D-6E8A-4147-A177-3AD203B41FA5}">
                      <a16:colId xmlns:a16="http://schemas.microsoft.com/office/drawing/2014/main" val="2299507074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1060121836"/>
                    </a:ext>
                  </a:extLst>
                </a:gridCol>
              </a:tblGrid>
              <a:tr h="13377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Synthetic CFRO Feed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M150 </a:t>
                      </a:r>
                    </a:p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Reject 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M150 Permeate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581467894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8.16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425456888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µS/cm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93500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129900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84600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198326811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Hydroxide, </a:t>
                      </a:r>
                    </a:p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OH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2785352479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Carbonate Alkalinity, </a:t>
                      </a:r>
                    </a:p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CO3/  P-Alkalinity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2727993518"/>
                  </a:ext>
                </a:extLst>
              </a:tr>
              <a:tr h="22064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Bicarbonate Alkalinity, HCO3/  M-Alkalinity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4423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1630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3475951133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4432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1630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2182758148"/>
                  </a:ext>
                </a:extLst>
              </a:tr>
              <a:tr h="23872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Fluoride as F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2584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5190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722277716"/>
                  </a:ext>
                </a:extLst>
              </a:tr>
              <a:tr h="2099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28698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32781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31751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2540601375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30286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74842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1108946377"/>
                  </a:ext>
                </a:extLst>
              </a:tr>
              <a:tr h="15191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917926941"/>
                  </a:ext>
                </a:extLst>
              </a:tr>
              <a:tr h="15191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Ammonia as NH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10031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487</a:t>
                      </a: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192</a:t>
                      </a: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25968166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Calcium as Ca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534339534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3415413726"/>
                  </a:ext>
                </a:extLst>
              </a:tr>
              <a:tr h="23872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EPA200.7/ 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3456703674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37700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70000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24370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2819475208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Hardness as CaCO3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2340B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3807545127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2540C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92510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180410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60622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2010928147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 (NaCl)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68220</a:t>
                      </a: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100300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59540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267004330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Turbidity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2130B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NTU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0.122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0.884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0.076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4021113394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Photometric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43668017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D92030-2568-9402-7945-320B8CD4F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33133"/>
              </p:ext>
            </p:extLst>
          </p:nvPr>
        </p:nvGraphicFramePr>
        <p:xfrm>
          <a:off x="6651542" y="546595"/>
          <a:ext cx="5422091" cy="2217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16422">
                  <a:extLst>
                    <a:ext uri="{9D8B030D-6E8A-4147-A177-3AD203B41FA5}">
                      <a16:colId xmlns:a16="http://schemas.microsoft.com/office/drawing/2014/main" val="701538675"/>
                    </a:ext>
                  </a:extLst>
                </a:gridCol>
                <a:gridCol w="807868">
                  <a:extLst>
                    <a:ext uri="{9D8B030D-6E8A-4147-A177-3AD203B41FA5}">
                      <a16:colId xmlns:a16="http://schemas.microsoft.com/office/drawing/2014/main" val="3548122432"/>
                    </a:ext>
                  </a:extLst>
                </a:gridCol>
                <a:gridCol w="541538">
                  <a:extLst>
                    <a:ext uri="{9D8B030D-6E8A-4147-A177-3AD203B41FA5}">
                      <a16:colId xmlns:a16="http://schemas.microsoft.com/office/drawing/2014/main" val="3374240322"/>
                    </a:ext>
                  </a:extLst>
                </a:gridCol>
                <a:gridCol w="985421">
                  <a:extLst>
                    <a:ext uri="{9D8B030D-6E8A-4147-A177-3AD203B41FA5}">
                      <a16:colId xmlns:a16="http://schemas.microsoft.com/office/drawing/2014/main" val="144266018"/>
                    </a:ext>
                  </a:extLst>
                </a:gridCol>
                <a:gridCol w="939022">
                  <a:extLst>
                    <a:ext uri="{9D8B030D-6E8A-4147-A177-3AD203B41FA5}">
                      <a16:colId xmlns:a16="http://schemas.microsoft.com/office/drawing/2014/main" val="678610278"/>
                    </a:ext>
                  </a:extLst>
                </a:gridCol>
                <a:gridCol w="1031820">
                  <a:extLst>
                    <a:ext uri="{9D8B030D-6E8A-4147-A177-3AD203B41FA5}">
                      <a16:colId xmlns:a16="http://schemas.microsoft.com/office/drawing/2014/main" val="2203887883"/>
                    </a:ext>
                  </a:extLst>
                </a:gridCol>
              </a:tblGrid>
              <a:tr h="125151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Synthetic CFRO Feed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M150 </a:t>
                      </a:r>
                    </a:p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Reject 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M150 Permeate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261687917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Chlorine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3535354696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 Chlorine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557573503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Ions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96280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187782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62152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727284071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 </a:t>
                      </a:r>
                    </a:p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(by Gravimetry)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4.17</a:t>
                      </a: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1664781802"/>
                  </a:ext>
                </a:extLst>
              </a:tr>
              <a:tr h="125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 </a:t>
                      </a:r>
                    </a:p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(by </a:t>
                      </a:r>
                      <a:r>
                        <a:rPr lang="en-US" sz="1200" b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</a:t>
                      </a: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17" marR="3617" marT="3617" marB="2604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29.1</a:t>
                      </a: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46.7</a:t>
                      </a: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4.50</a:t>
                      </a:r>
                    </a:p>
                  </a:txBody>
                  <a:tcPr marL="3838" marR="3838" marT="3838" marB="27632" anchor="ctr"/>
                </a:tc>
                <a:extLst>
                  <a:ext uri="{0D108BD9-81ED-4DB2-BD59-A6C34878D82A}">
                    <a16:rowId xmlns:a16="http://schemas.microsoft.com/office/drawing/2014/main" val="1006959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8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50FB-D9FC-C7A0-F806-BA35560F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989" y="227759"/>
            <a:ext cx="5830020" cy="615603"/>
          </a:xfrm>
        </p:spPr>
        <p:txBody>
          <a:bodyPr/>
          <a:lstStyle/>
          <a:p>
            <a:pPr algn="ctr"/>
            <a:r>
              <a:rPr lang="en-SG"/>
              <a:t>Project Background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FE4864-DB34-5EA0-6BF6-2D38263D4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9532270"/>
              </p:ext>
            </p:extLst>
          </p:nvPr>
        </p:nvGraphicFramePr>
        <p:xfrm>
          <a:off x="1653395" y="1711543"/>
          <a:ext cx="8885207" cy="43513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31631">
                  <a:extLst>
                    <a:ext uri="{9D8B030D-6E8A-4147-A177-3AD203B41FA5}">
                      <a16:colId xmlns:a16="http://schemas.microsoft.com/office/drawing/2014/main" val="766597401"/>
                    </a:ext>
                  </a:extLst>
                </a:gridCol>
                <a:gridCol w="1090766">
                  <a:extLst>
                    <a:ext uri="{9D8B030D-6E8A-4147-A177-3AD203B41FA5}">
                      <a16:colId xmlns:a16="http://schemas.microsoft.com/office/drawing/2014/main" val="1418188734"/>
                    </a:ext>
                  </a:extLst>
                </a:gridCol>
                <a:gridCol w="2636022">
                  <a:extLst>
                    <a:ext uri="{9D8B030D-6E8A-4147-A177-3AD203B41FA5}">
                      <a16:colId xmlns:a16="http://schemas.microsoft.com/office/drawing/2014/main" val="3158780358"/>
                    </a:ext>
                  </a:extLst>
                </a:gridCol>
                <a:gridCol w="3726788">
                  <a:extLst>
                    <a:ext uri="{9D8B030D-6E8A-4147-A177-3AD203B41FA5}">
                      <a16:colId xmlns:a16="http://schemas.microsoft.com/office/drawing/2014/main" val="1183708111"/>
                    </a:ext>
                  </a:extLst>
                </a:gridCol>
              </a:tblGrid>
              <a:tr h="69688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Parameters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Units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100" u="none" strike="noStrike">
                        <a:effectLst/>
                      </a:endParaRPr>
                    </a:p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ROI-2 Feed (RO Feed)</a:t>
                      </a:r>
                      <a:br>
                        <a:rPr lang="en-SG" sz="1100" u="none" strike="noStrike">
                          <a:effectLst/>
                        </a:rPr>
                      </a:b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ROI-2 Reject (Target CFRO Reject)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5057792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pH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7.5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8602645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K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52461960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Na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11168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77751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0498919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Ca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66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1263853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Mg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113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761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71119782"/>
                  </a:ext>
                </a:extLst>
              </a:tr>
              <a:tr h="17001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Cl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8733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58371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9681980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SO4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9036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66619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4285005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55763372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HCO3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701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4505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2764400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F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1053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7169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06333546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NO3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320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2115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2646986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CO3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45833747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CO2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4104293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SiO2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66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2338213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TMAH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6712293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NH3 / NH4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153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1007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0414816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IPA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42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245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1639862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TDS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31295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218447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3752593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TSS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74771036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COD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128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761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87996038"/>
                  </a:ext>
                </a:extLst>
              </a:tr>
              <a:tr h="17422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Alkalinity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ppm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576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3736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803162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9DCE3-99F2-1C6A-34EE-D3C6977C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EB0EF-1578-FDC7-97DF-0787D539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9E23E-C152-E5B6-48A0-123A7C329CD8}"/>
              </a:ext>
            </a:extLst>
          </p:cNvPr>
          <p:cNvSpPr txBox="1"/>
          <p:nvPr/>
        </p:nvSpPr>
        <p:spPr>
          <a:xfrm>
            <a:off x="1411291" y="872062"/>
            <a:ext cx="936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Concentrate 30K fluoride and sulphate rich feed to 218K using membrane processes.</a:t>
            </a:r>
          </a:p>
          <a:p>
            <a:pPr algn="just"/>
            <a:r>
              <a:rPr lang="en-SG">
                <a:sym typeface="Wingdings" panose="05000000000000000000" pitchFamily="2" charset="2"/>
              </a:rPr>
              <a:t> Difficulty in reaching target reject TDS due to </a:t>
            </a:r>
            <a:r>
              <a:rPr lang="en-SG" err="1">
                <a:sym typeface="Wingdings" panose="05000000000000000000" pitchFamily="2" charset="2"/>
              </a:rPr>
              <a:t>Kogarkoite</a:t>
            </a:r>
            <a:r>
              <a:rPr lang="en-SG">
                <a:sym typeface="Wingdings" panose="05000000000000000000" pitchFamily="2" charset="2"/>
              </a:rPr>
              <a:t> (Na3(SO4)F) precipitation. 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7235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622D-0A6A-7219-77DA-2E8C06DC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13981"/>
            <a:ext cx="10515600" cy="615603"/>
          </a:xfrm>
        </p:spPr>
        <p:txBody>
          <a:bodyPr/>
          <a:lstStyle/>
          <a:p>
            <a:r>
              <a:rPr lang="en-SG"/>
              <a:t>Sulphate to Fluoride Ratio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C4B5E-E6BA-B6B2-8A1B-2FA685F6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85C89-4D36-5269-82E5-95C01C44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30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17FAB2-9187-C97F-BAF5-D5EFAF6CA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491587"/>
              </p:ext>
            </p:extLst>
          </p:nvPr>
        </p:nvGraphicFramePr>
        <p:xfrm>
          <a:off x="1385635" y="1155301"/>
          <a:ext cx="9420728" cy="23175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08925">
                  <a:extLst>
                    <a:ext uri="{9D8B030D-6E8A-4147-A177-3AD203B41FA5}">
                      <a16:colId xmlns:a16="http://schemas.microsoft.com/office/drawing/2014/main" val="2609811255"/>
                    </a:ext>
                  </a:extLst>
                </a:gridCol>
                <a:gridCol w="768096">
                  <a:extLst>
                    <a:ext uri="{9D8B030D-6E8A-4147-A177-3AD203B41FA5}">
                      <a16:colId xmlns:a16="http://schemas.microsoft.com/office/drawing/2014/main" val="3486443912"/>
                    </a:ext>
                  </a:extLst>
                </a:gridCol>
                <a:gridCol w="1911096">
                  <a:extLst>
                    <a:ext uri="{9D8B030D-6E8A-4147-A177-3AD203B41FA5}">
                      <a16:colId xmlns:a16="http://schemas.microsoft.com/office/drawing/2014/main" val="3383175946"/>
                    </a:ext>
                  </a:extLst>
                </a:gridCol>
                <a:gridCol w="1883664">
                  <a:extLst>
                    <a:ext uri="{9D8B030D-6E8A-4147-A177-3AD203B41FA5}">
                      <a16:colId xmlns:a16="http://schemas.microsoft.com/office/drawing/2014/main" val="414031969"/>
                    </a:ext>
                  </a:extLst>
                </a:gridCol>
                <a:gridCol w="1975104">
                  <a:extLst>
                    <a:ext uri="{9D8B030D-6E8A-4147-A177-3AD203B41FA5}">
                      <a16:colId xmlns:a16="http://schemas.microsoft.com/office/drawing/2014/main" val="2423030961"/>
                    </a:ext>
                  </a:extLst>
                </a:gridCol>
                <a:gridCol w="2073843">
                  <a:extLst>
                    <a:ext uri="{9D8B030D-6E8A-4147-A177-3AD203B41FA5}">
                      <a16:colId xmlns:a16="http://schemas.microsoft.com/office/drawing/2014/main" val="596466620"/>
                    </a:ext>
                  </a:extLst>
                </a:gridCol>
              </a:tblGrid>
              <a:tr h="32319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Ions 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Units</a:t>
                      </a:r>
                    </a:p>
                  </a:txBody>
                  <a:tcPr marL="4486" marR="4486" marT="4486" marB="3230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SG" sz="20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OLi</a:t>
                      </a:r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Projection</a:t>
                      </a:r>
                    </a:p>
                  </a:txBody>
                  <a:tcPr marL="4486" marR="4486" marT="4486" marB="3230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180K TDS Reject (M150 </a:t>
                      </a:r>
                    </a:p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Experiment Values)</a:t>
                      </a:r>
                    </a:p>
                  </a:txBody>
                  <a:tcPr marL="4486" marR="4486" marT="4486" marB="32300" anchor="ctr"/>
                </a:tc>
                <a:extLst>
                  <a:ext uri="{0D108BD9-81ED-4DB2-BD59-A6C34878D82A}">
                    <a16:rowId xmlns:a16="http://schemas.microsoft.com/office/drawing/2014/main" val="3333012000"/>
                  </a:ext>
                </a:extLst>
              </a:tr>
              <a:tr h="323193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 </a:t>
                      </a:r>
                    </a:p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218K TDS Reject </a:t>
                      </a:r>
                    </a:p>
                    <a:p>
                      <a:pPr algn="ctr" fontAlgn="b"/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160K TDS Reject 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210K TDS Reject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418717"/>
                  </a:ext>
                </a:extLst>
              </a:tr>
              <a:tr h="169024"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SO4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ppm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66619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49536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66619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74842</a:t>
                      </a:r>
                    </a:p>
                  </a:txBody>
                  <a:tcPr marL="4486" marR="4486" marT="4486" marB="32300" anchor="ctr"/>
                </a:tc>
                <a:extLst>
                  <a:ext uri="{0D108BD9-81ED-4DB2-BD59-A6C34878D82A}">
                    <a16:rowId xmlns:a16="http://schemas.microsoft.com/office/drawing/2014/main" val="1389195658"/>
                  </a:ext>
                </a:extLst>
              </a:tr>
              <a:tr h="169024"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ppm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7169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5331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u="none" strike="noStrike">
                          <a:solidFill>
                            <a:srgbClr val="00B050"/>
                          </a:solidFill>
                          <a:effectLst/>
                        </a:rPr>
                        <a:t>2488</a:t>
                      </a:r>
                      <a:endParaRPr lang="en-SG" sz="2000" b="0" i="0" u="none" strike="noStrike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B050"/>
                          </a:solidFill>
                          <a:effectLst/>
                          <a:latin typeface="Aptos Narrow" panose="020B0004020202020204" pitchFamily="34" charset="0"/>
                        </a:rPr>
                        <a:t>5190</a:t>
                      </a:r>
                    </a:p>
                  </a:txBody>
                  <a:tcPr marL="4486" marR="4486" marT="4486" marB="32300" anchor="ctr"/>
                </a:tc>
                <a:extLst>
                  <a:ext uri="{0D108BD9-81ED-4DB2-BD59-A6C34878D82A}">
                    <a16:rowId xmlns:a16="http://schemas.microsoft.com/office/drawing/2014/main" val="2892349492"/>
                  </a:ext>
                </a:extLst>
              </a:tr>
              <a:tr h="298871"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Ratio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9.29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9.29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26.8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14.4</a:t>
                      </a:r>
                    </a:p>
                  </a:txBody>
                  <a:tcPr marL="4486" marR="4486" marT="4486" marB="32300" anchor="ctr"/>
                </a:tc>
                <a:extLst>
                  <a:ext uri="{0D108BD9-81ED-4DB2-BD59-A6C34878D82A}">
                    <a16:rowId xmlns:a16="http://schemas.microsoft.com/office/drawing/2014/main" val="1932835217"/>
                  </a:ext>
                </a:extLst>
              </a:tr>
            </a:tbl>
          </a:graphicData>
        </a:graphic>
      </p:graphicFrame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E3A2B3B8-8211-1F27-7AC2-408FA248EA51}"/>
              </a:ext>
            </a:extLst>
          </p:cNvPr>
          <p:cNvSpPr/>
          <p:nvPr/>
        </p:nvSpPr>
        <p:spPr>
          <a:xfrm>
            <a:off x="5563451" y="3625153"/>
            <a:ext cx="577515" cy="43313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8DB226E5-0F32-C8A0-E17B-25540799FCA4}"/>
              </a:ext>
            </a:extLst>
          </p:cNvPr>
          <p:cNvSpPr/>
          <p:nvPr/>
        </p:nvSpPr>
        <p:spPr>
          <a:xfrm>
            <a:off x="7504978" y="3625152"/>
            <a:ext cx="577515" cy="43313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77D9C8DC-FD23-2CBB-26B3-610DDD3098CC}"/>
              </a:ext>
            </a:extLst>
          </p:cNvPr>
          <p:cNvSpPr/>
          <p:nvPr/>
        </p:nvSpPr>
        <p:spPr>
          <a:xfrm>
            <a:off x="9498273" y="3625151"/>
            <a:ext cx="577515" cy="43313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EF86A-1939-DE2F-0FB3-B442A6E2C288}"/>
              </a:ext>
            </a:extLst>
          </p:cNvPr>
          <p:cNvSpPr txBox="1"/>
          <p:nvPr/>
        </p:nvSpPr>
        <p:spPr>
          <a:xfrm>
            <a:off x="6294446" y="4210610"/>
            <a:ext cx="299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/>
              <a:t>No </a:t>
            </a:r>
            <a:r>
              <a:rPr lang="en-SG" b="1" err="1"/>
              <a:t>Kogarkoite</a:t>
            </a:r>
            <a:r>
              <a:rPr lang="en-SG" b="1"/>
              <a:t> precipitation</a:t>
            </a:r>
          </a:p>
        </p:txBody>
      </p:sp>
    </p:spTree>
    <p:extLst>
      <p:ext uri="{BB962C8B-B14F-4D97-AF65-F5344CB8AC3E}">
        <p14:creationId xmlns:p14="http://schemas.microsoft.com/office/powerpoint/2010/main" val="4187645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D755-66BB-B0A8-11C4-EE179610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192585"/>
            <a:ext cx="10515600" cy="615603"/>
          </a:xfrm>
        </p:spPr>
        <p:txBody>
          <a:bodyPr/>
          <a:lstStyle/>
          <a:p>
            <a:r>
              <a:rPr lang="en-SG"/>
              <a:t>M150 Fluoride and Sulphate Rejection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8B2DF-D8BF-1BC0-2FAA-34F0E790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85A5C-27E2-A13F-8B50-355CDA9FA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31</a:t>
            </a:fld>
            <a:endParaRPr lang="en-SG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11E8A21-5EBF-5BB5-1DF9-4429BC95A8DB}"/>
              </a:ext>
            </a:extLst>
          </p:cNvPr>
          <p:cNvGraphicFramePr>
            <a:graphicFrameLocks/>
          </p:cNvGraphicFramePr>
          <p:nvPr/>
        </p:nvGraphicFramePr>
        <p:xfrm>
          <a:off x="970413" y="2586790"/>
          <a:ext cx="5125587" cy="3059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06B754-FD1D-5D07-84E1-C0FFBD39FB45}"/>
              </a:ext>
            </a:extLst>
          </p:cNvPr>
          <p:cNvGraphicFramePr>
            <a:graphicFrameLocks noGrp="1"/>
          </p:cNvGraphicFramePr>
          <p:nvPr/>
        </p:nvGraphicFramePr>
        <p:xfrm>
          <a:off x="1670050" y="864168"/>
          <a:ext cx="8851900" cy="15379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321317727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05280094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6594901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2407604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83002022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00802592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Feed TDS (RI Converted) (mg/L)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89637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100278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128022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141365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162091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64599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Reject [F -]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3002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3271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4146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4559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5190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3860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Permeate [F -]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375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533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1126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1413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2099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46939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Fluoride Rejection (%)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87.5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83.7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72.8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69.0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59.6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62897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Reject [SO4  2-] (mg/L)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32806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37963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51949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60482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74842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534393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Permeate [SO4 2-]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317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514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838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1078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1457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11175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Sulphate Rejection (%)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98.6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98.4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98.2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98.1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6052193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3ECFBF9-B87C-E153-5D5C-E865B40722CF}"/>
              </a:ext>
            </a:extLst>
          </p:cNvPr>
          <p:cNvGraphicFramePr>
            <a:graphicFrameLocks/>
          </p:cNvGraphicFramePr>
          <p:nvPr/>
        </p:nvGraphicFramePr>
        <p:xfrm>
          <a:off x="6096000" y="2586790"/>
          <a:ext cx="5125587" cy="3059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E5D9F9-31D0-F417-B2D8-5358EEFE0DB2}"/>
              </a:ext>
            </a:extLst>
          </p:cNvPr>
          <p:cNvSpPr txBox="1"/>
          <p:nvPr/>
        </p:nvSpPr>
        <p:spPr>
          <a:xfrm>
            <a:off x="970413" y="5634160"/>
            <a:ext cx="6235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Fluoride rejection decreases to 59.6% as feed TDS increases.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Sulphate rejection ~98%.</a:t>
            </a:r>
          </a:p>
        </p:txBody>
      </p:sp>
    </p:spTree>
    <p:extLst>
      <p:ext uri="{BB962C8B-B14F-4D97-AF65-F5344CB8AC3E}">
        <p14:creationId xmlns:p14="http://schemas.microsoft.com/office/powerpoint/2010/main" val="435538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B96E1-19E6-A75D-05A2-29F26D55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DCF3-E4E4-7EF8-19D8-5D38658E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649"/>
            <a:ext cx="10515600" cy="615603"/>
          </a:xfrm>
        </p:spPr>
        <p:txBody>
          <a:bodyPr/>
          <a:lstStyle/>
          <a:p>
            <a:r>
              <a:rPr lang="en-SG"/>
              <a:t>CFRO Flux against Feed TDS Graph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B72BB-1033-3258-B468-78F8A144B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9B70A-CD79-FA1A-6D9D-B8DAAEDD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32</a:t>
            </a:fld>
            <a:endParaRPr lang="en-SG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C952E12-2545-516A-F095-BBC9BBC766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833675"/>
              </p:ext>
            </p:extLst>
          </p:nvPr>
        </p:nvGraphicFramePr>
        <p:xfrm>
          <a:off x="2267952" y="1431758"/>
          <a:ext cx="7656096" cy="3994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1953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6FA3-81A6-855B-18F7-1F526752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A3F4-0E12-CC29-F8AE-1D6BE7BA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CFRO Rejection against Feed TDS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A8C89-A7E8-E63A-D715-38071558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9E2DC-F278-90BB-645E-17718128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33</a:t>
            </a:fld>
            <a:endParaRPr lang="en-SG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264A400-8375-1BF5-A998-4E7D999CCD88}"/>
              </a:ext>
            </a:extLst>
          </p:cNvPr>
          <p:cNvGraphicFramePr>
            <a:graphicFrameLocks/>
          </p:cNvGraphicFramePr>
          <p:nvPr/>
        </p:nvGraphicFramePr>
        <p:xfrm>
          <a:off x="2535049" y="1160711"/>
          <a:ext cx="7121901" cy="4157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1882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C28F-B6EC-D858-3A11-B722E25C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92076"/>
            <a:ext cx="10515600" cy="615603"/>
          </a:xfrm>
        </p:spPr>
        <p:txBody>
          <a:bodyPr/>
          <a:lstStyle/>
          <a:p>
            <a:r>
              <a:rPr lang="en-SG"/>
              <a:t>Sample Photos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57636-015C-1310-A92C-603C10FB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A0F95-9238-B764-6F8B-23C539E7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34</a:t>
            </a:fld>
            <a:endParaRPr lang="en-SG"/>
          </a:p>
        </p:txBody>
      </p:sp>
      <p:pic>
        <p:nvPicPr>
          <p:cNvPr id="7" name="Picture 6" descr="A couple of beakers with clear liquid&#10;&#10;AI-generated content may be incorrect.">
            <a:extLst>
              <a:ext uri="{FF2B5EF4-FFF2-40B4-BE49-F238E27FC236}">
                <a16:creationId xmlns:a16="http://schemas.microsoft.com/office/drawing/2014/main" id="{CACA33D6-CCFE-3B7A-AA0C-E592D2B3A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46735" r="26382" b="2843"/>
          <a:stretch/>
        </p:blipFill>
        <p:spPr>
          <a:xfrm>
            <a:off x="479425" y="1558277"/>
            <a:ext cx="4752475" cy="2050903"/>
          </a:xfrm>
          <a:prstGeom prst="rect">
            <a:avLst/>
          </a:prstGeom>
        </p:spPr>
      </p:pic>
      <p:pic>
        <p:nvPicPr>
          <p:cNvPr id="9" name="Picture 8" descr="A couple of beakers with clear liquid&#10;&#10;AI-generated content may be incorrect.">
            <a:extLst>
              <a:ext uri="{FF2B5EF4-FFF2-40B4-BE49-F238E27FC236}">
                <a16:creationId xmlns:a16="http://schemas.microsoft.com/office/drawing/2014/main" id="{C876F36A-EBEA-3CE9-BA1C-906CAEE7E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51709" r="20658"/>
          <a:stretch/>
        </p:blipFill>
        <p:spPr>
          <a:xfrm>
            <a:off x="6523573" y="1558277"/>
            <a:ext cx="5189002" cy="20509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EC20DB-F640-792B-9A69-83397D67C53A}"/>
              </a:ext>
            </a:extLst>
          </p:cNvPr>
          <p:cNvSpPr txBox="1"/>
          <p:nvPr/>
        </p:nvSpPr>
        <p:spPr>
          <a:xfrm>
            <a:off x="829440" y="3719405"/>
            <a:ext cx="164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/>
              <a:t>Collected from </a:t>
            </a:r>
          </a:p>
          <a:p>
            <a:pPr algn="ctr"/>
            <a:r>
              <a:rPr lang="en-SG"/>
              <a:t>Feed Tank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EFD01-8F9E-4CAC-E521-DF35216B2703}"/>
              </a:ext>
            </a:extLst>
          </p:cNvPr>
          <p:cNvSpPr txBox="1"/>
          <p:nvPr/>
        </p:nvSpPr>
        <p:spPr>
          <a:xfrm>
            <a:off x="2855662" y="3719405"/>
            <a:ext cx="2349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/>
              <a:t>Collected from </a:t>
            </a:r>
          </a:p>
          <a:p>
            <a:pPr algn="ctr"/>
            <a:r>
              <a:rPr lang="en-SG"/>
              <a:t>Reject Sampling Valve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66565-9C4C-94FF-E459-E54B7188A271}"/>
              </a:ext>
            </a:extLst>
          </p:cNvPr>
          <p:cNvSpPr txBox="1"/>
          <p:nvPr/>
        </p:nvSpPr>
        <p:spPr>
          <a:xfrm>
            <a:off x="7077504" y="3719405"/>
            <a:ext cx="164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/>
              <a:t>Collected from </a:t>
            </a:r>
          </a:p>
          <a:p>
            <a:pPr algn="ctr"/>
            <a:r>
              <a:rPr lang="en-SG"/>
              <a:t>Feed Tank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928CC-172A-8720-BD7B-36FC5E26ECFB}"/>
              </a:ext>
            </a:extLst>
          </p:cNvPr>
          <p:cNvSpPr txBox="1"/>
          <p:nvPr/>
        </p:nvSpPr>
        <p:spPr>
          <a:xfrm>
            <a:off x="9236073" y="3719405"/>
            <a:ext cx="2349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/>
              <a:t>Collected from </a:t>
            </a:r>
          </a:p>
          <a:p>
            <a:pPr algn="ctr"/>
            <a:r>
              <a:rPr lang="en-SG"/>
              <a:t>Reject Sampling Valve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36A40-1495-2B0A-D443-957128A1E09B}"/>
              </a:ext>
            </a:extLst>
          </p:cNvPr>
          <p:cNvSpPr txBox="1"/>
          <p:nvPr/>
        </p:nvSpPr>
        <p:spPr>
          <a:xfrm>
            <a:off x="5496510" y="1639094"/>
            <a:ext cx="76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/>
              <a:t>After</a:t>
            </a:r>
          </a:p>
          <a:p>
            <a:pPr algn="ctr"/>
            <a:r>
              <a:rPr lang="en-SG"/>
              <a:t>24 hrs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215DA3A-23A2-48DD-A643-6774F67100D1}"/>
              </a:ext>
            </a:extLst>
          </p:cNvPr>
          <p:cNvSpPr/>
          <p:nvPr/>
        </p:nvSpPr>
        <p:spPr>
          <a:xfrm>
            <a:off x="5455670" y="2415726"/>
            <a:ext cx="844132" cy="2683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322AE-3D24-5459-A0A1-7E8965046042}"/>
              </a:ext>
            </a:extLst>
          </p:cNvPr>
          <p:cNvSpPr txBox="1"/>
          <p:nvPr/>
        </p:nvSpPr>
        <p:spPr>
          <a:xfrm>
            <a:off x="479425" y="4601708"/>
            <a:ext cx="6075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/>
              <a:t>No precipitation observed in the reject after one day.</a:t>
            </a:r>
          </a:p>
        </p:txBody>
      </p:sp>
    </p:spTree>
    <p:extLst>
      <p:ext uri="{BB962C8B-B14F-4D97-AF65-F5344CB8AC3E}">
        <p14:creationId xmlns:p14="http://schemas.microsoft.com/office/powerpoint/2010/main" val="329369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6AF1-DBAC-B991-BA03-7F9ADA7F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Sample Photos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A6390-4E4E-D211-5346-9DF2288E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E48E2-D216-30B7-AB89-C96EE47D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35</a:t>
            </a:fld>
            <a:endParaRPr lang="en-SG"/>
          </a:p>
        </p:txBody>
      </p:sp>
      <p:pic>
        <p:nvPicPr>
          <p:cNvPr id="7" name="Picture 6" descr="A glass of liquid with ice&#10;&#10;AI-generated content may be incorrect.">
            <a:extLst>
              <a:ext uri="{FF2B5EF4-FFF2-40B4-BE49-F238E27FC236}">
                <a16:creationId xmlns:a16="http://schemas.microsoft.com/office/drawing/2014/main" id="{2487B60C-1DD4-F27A-72DF-2D6CD3267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7" r="12739"/>
          <a:stretch/>
        </p:blipFill>
        <p:spPr>
          <a:xfrm>
            <a:off x="3753206" y="1259457"/>
            <a:ext cx="4685588" cy="2518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79782-7CEA-42CE-020C-799835F80C26}"/>
              </a:ext>
            </a:extLst>
          </p:cNvPr>
          <p:cNvSpPr txBox="1"/>
          <p:nvPr/>
        </p:nvSpPr>
        <p:spPr>
          <a:xfrm>
            <a:off x="838200" y="4057100"/>
            <a:ext cx="11004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2000"/>
              <a:t>Precipitation observed after one day when parafilm was removed for evaporation to occur.</a:t>
            </a:r>
          </a:p>
          <a:p>
            <a:pPr algn="just"/>
            <a:endParaRPr lang="en-SG" sz="20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2000"/>
              <a:t>180K reject was near saturation point.</a:t>
            </a:r>
          </a:p>
        </p:txBody>
      </p:sp>
    </p:spTree>
    <p:extLst>
      <p:ext uri="{BB962C8B-B14F-4D97-AF65-F5344CB8AC3E}">
        <p14:creationId xmlns:p14="http://schemas.microsoft.com/office/powerpoint/2010/main" val="871298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FC4E-DA83-3B45-1A15-2637E879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241"/>
            <a:ext cx="10515600" cy="615603"/>
          </a:xfrm>
        </p:spPr>
        <p:txBody>
          <a:bodyPr/>
          <a:lstStyle/>
          <a:p>
            <a:r>
              <a:rPr lang="en-SG"/>
              <a:t>CFRO Trial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A110C-6580-F195-D135-A5E9FA182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072"/>
            <a:ext cx="10515600" cy="4351338"/>
          </a:xfrm>
        </p:spPr>
        <p:txBody>
          <a:bodyPr/>
          <a:lstStyle/>
          <a:p>
            <a:pPr algn="just"/>
            <a:r>
              <a:rPr lang="en-US" sz="2000">
                <a:solidFill>
                  <a:schemeClr val="tx1"/>
                </a:solidFill>
              </a:rPr>
              <a:t>The feed was concentrated from  92,510 mg/L to  180,410 mg/L TDS.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Recovery obtained from gravimetric measurement of TDS is 48.3%. 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The final CFRO permeate TDS obtained is 60,622 mg/L.</a:t>
            </a:r>
          </a:p>
          <a:p>
            <a:pPr algn="just"/>
            <a:r>
              <a:rPr lang="en-SG" sz="2000">
                <a:solidFill>
                  <a:schemeClr val="tx1"/>
                </a:solidFill>
              </a:rPr>
              <a:t>Fluoride rejection decreases to 59.6% as feed TDS increases.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2000">
                <a:solidFill>
                  <a:schemeClr val="tx1"/>
                </a:solidFill>
              </a:rPr>
              <a:t>Sulphate rejection ~98%.</a:t>
            </a:r>
          </a:p>
          <a:p>
            <a:pPr marL="285750" indent="-285750" algn="just"/>
            <a:r>
              <a:rPr lang="en-SG" sz="2000">
                <a:solidFill>
                  <a:schemeClr val="tx1"/>
                </a:solidFill>
              </a:rPr>
              <a:t>No precipitation was observed in the reject after one day when sample was </a:t>
            </a:r>
            <a:r>
              <a:rPr lang="en-SG" sz="2000" err="1">
                <a:solidFill>
                  <a:schemeClr val="tx1"/>
                </a:solidFill>
              </a:rPr>
              <a:t>parafilmed</a:t>
            </a:r>
            <a:r>
              <a:rPr lang="en-SG" sz="2000">
                <a:solidFill>
                  <a:schemeClr val="tx1"/>
                </a:solidFill>
              </a:rPr>
              <a:t>.</a:t>
            </a:r>
          </a:p>
          <a:p>
            <a:pPr marL="285750" indent="-285750" algn="just"/>
            <a:r>
              <a:rPr lang="en-SG" sz="2000">
                <a:solidFill>
                  <a:schemeClr val="tx1"/>
                </a:solidFill>
              </a:rPr>
              <a:t>Precipitation observed after one day when parafilm was removed for evaporation to occur, indicating that 180K reject is near saturation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  <a:p>
            <a:pPr algn="just"/>
            <a:endParaRPr lang="en-US" sz="28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9BD8-A549-326E-17D5-C403F9B2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FF452-EF82-E376-EAC0-1E348808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8244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5D26-82A6-8347-1CBF-2989B44FD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2FF853-634F-5E51-2CAF-F88CE571FA66}"/>
              </a:ext>
            </a:extLst>
          </p:cNvPr>
          <p:cNvSpPr/>
          <p:nvPr/>
        </p:nvSpPr>
        <p:spPr>
          <a:xfrm>
            <a:off x="357762" y="2809691"/>
            <a:ext cx="1337095" cy="897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Feed</a:t>
            </a:r>
          </a:p>
          <a:p>
            <a:pPr algn="ctr"/>
            <a:r>
              <a:rPr lang="en-SG"/>
              <a:t>TDS: 25K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387F1-0A25-FA3D-CC27-D4CD71F8DD1C}"/>
              </a:ext>
            </a:extLst>
          </p:cNvPr>
          <p:cNvSpPr txBox="1"/>
          <p:nvPr/>
        </p:nvSpPr>
        <p:spPr>
          <a:xfrm>
            <a:off x="196544" y="1738765"/>
            <a:ext cx="6806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Assumption: All Mg 2+ and Ca 2+ precipitates out in the feed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Verifying OLI Projection Max TDS without PPT: 160K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RO + CFRO Trial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FBB2D3-0BB6-2AF9-5CA1-00F98667B6A8}"/>
              </a:ext>
            </a:extLst>
          </p:cNvPr>
          <p:cNvSpPr/>
          <p:nvPr/>
        </p:nvSpPr>
        <p:spPr>
          <a:xfrm>
            <a:off x="3791905" y="2809691"/>
            <a:ext cx="3188181" cy="104014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SW30-2540</a:t>
            </a:r>
          </a:p>
          <a:p>
            <a:pPr algn="ctr"/>
            <a:r>
              <a:rPr lang="en-SG"/>
              <a:t>Reject TDS: 95K (~56L)</a:t>
            </a:r>
          </a:p>
          <a:p>
            <a:pPr algn="ctr"/>
            <a:r>
              <a:rPr lang="en-SG"/>
              <a:t>Permeate TDS: 132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6EE07BE-50C3-C906-E3B2-E2654C3E4AED}"/>
              </a:ext>
            </a:extLst>
          </p:cNvPr>
          <p:cNvSpPr/>
          <p:nvPr/>
        </p:nvSpPr>
        <p:spPr>
          <a:xfrm>
            <a:off x="2342252" y="2837912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A09C2E-33B9-48D0-C501-52F1A40DB204}"/>
              </a:ext>
            </a:extLst>
          </p:cNvPr>
          <p:cNvSpPr/>
          <p:nvPr/>
        </p:nvSpPr>
        <p:spPr>
          <a:xfrm>
            <a:off x="8899192" y="2809691"/>
            <a:ext cx="3083320" cy="108674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M150-2540</a:t>
            </a:r>
          </a:p>
          <a:p>
            <a:pPr algn="ctr"/>
            <a:r>
              <a:rPr lang="en-SG"/>
              <a:t>Reject TDS: 180K (~19L)</a:t>
            </a:r>
          </a:p>
          <a:p>
            <a:pPr algn="ctr"/>
            <a:r>
              <a:rPr lang="en-SG"/>
              <a:t>Permeate TDS: 60K (~37L)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1C5F2F4-B76D-8404-24C6-2A9CA107383D}"/>
              </a:ext>
            </a:extLst>
          </p:cNvPr>
          <p:cNvSpPr/>
          <p:nvPr/>
        </p:nvSpPr>
        <p:spPr>
          <a:xfrm>
            <a:off x="7449540" y="2809691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DA8142-43D8-CEEC-82BC-D0615611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581750"/>
            <a:ext cx="10515600" cy="615603"/>
          </a:xfrm>
        </p:spPr>
        <p:txBody>
          <a:bodyPr/>
          <a:lstStyle/>
          <a:p>
            <a:r>
              <a:rPr lang="en-SG"/>
              <a:t>Summary 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573E9627-0D8E-2264-0D4D-1EDE60D24035}"/>
              </a:ext>
            </a:extLst>
          </p:cNvPr>
          <p:cNvSpPr txBox="1"/>
          <p:nvPr/>
        </p:nvSpPr>
        <p:spPr>
          <a:xfrm>
            <a:off x="1648565" y="3314964"/>
            <a:ext cx="218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from </a:t>
            </a:r>
          </a:p>
          <a:p>
            <a:pPr algn="ctr"/>
            <a:r>
              <a:rPr lang="en-SG" sz="1200" b="1"/>
              <a:t>Gravimetric Measurement: 72.2%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09B1634A-7D13-8D6E-A73A-63D6D1C42479}"/>
              </a:ext>
            </a:extLst>
          </p:cNvPr>
          <p:cNvSpPr txBox="1"/>
          <p:nvPr/>
        </p:nvSpPr>
        <p:spPr>
          <a:xfrm>
            <a:off x="6850738" y="3383671"/>
            <a:ext cx="218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 </a:t>
            </a:r>
          </a:p>
          <a:p>
            <a:pPr algn="ctr"/>
            <a:r>
              <a:rPr lang="en-SG" sz="1200" b="1"/>
              <a:t>Gravimetric Measurement: 48.3%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C27C2-90D7-6CE9-B6C9-1D5BB7F9B391}"/>
              </a:ext>
            </a:extLst>
          </p:cNvPr>
          <p:cNvSpPr txBox="1"/>
          <p:nvPr/>
        </p:nvSpPr>
        <p:spPr>
          <a:xfrm>
            <a:off x="196544" y="4555627"/>
            <a:ext cx="748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M150 reject near saturation point, not feasible to further treat with M250.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Conduct M250 trial with synthetic RO reject.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7BB29E6-C8FD-A828-E332-5BB8C0094B80}"/>
              </a:ext>
            </a:extLst>
          </p:cNvPr>
          <p:cNvSpPr txBox="1"/>
          <p:nvPr/>
        </p:nvSpPr>
        <p:spPr>
          <a:xfrm>
            <a:off x="6850738" y="3997434"/>
            <a:ext cx="2189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 Volume: </a:t>
            </a:r>
          </a:p>
          <a:p>
            <a:pPr algn="ctr"/>
            <a:r>
              <a:rPr lang="en-SG" sz="1200" b="1"/>
              <a:t>66.1%</a:t>
            </a:r>
          </a:p>
        </p:txBody>
      </p:sp>
    </p:spTree>
    <p:extLst>
      <p:ext uri="{BB962C8B-B14F-4D97-AF65-F5344CB8AC3E}">
        <p14:creationId xmlns:p14="http://schemas.microsoft.com/office/powerpoint/2010/main" val="2307925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77C65-A670-9762-30A6-C64D6D9AE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6BD9C1-1D9F-09B4-1DD1-45926521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Plan 2: RO + CFRO (M250)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D14C3-1877-5579-B83E-342592C62F2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6FE5A-4B9F-C2BD-AB39-BCBB0D7CF6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70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F99B-C7C8-6151-0A75-12968034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12" y="383499"/>
            <a:ext cx="10515600" cy="615603"/>
          </a:xfrm>
        </p:spPr>
        <p:txBody>
          <a:bodyPr/>
          <a:lstStyle/>
          <a:p>
            <a:r>
              <a:rPr lang="en-SG"/>
              <a:t>New Proposals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A96FA-0E23-419E-B0B0-E38A23B7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376A0-BD6D-EDEE-2685-32A19E49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39</a:t>
            </a:fld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3F47E-C5D9-1A68-EA5A-889BFACAB642}"/>
              </a:ext>
            </a:extLst>
          </p:cNvPr>
          <p:cNvSpPr/>
          <p:nvPr/>
        </p:nvSpPr>
        <p:spPr>
          <a:xfrm>
            <a:off x="88912" y="1965663"/>
            <a:ext cx="1337095" cy="897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Feed</a:t>
            </a:r>
          </a:p>
          <a:p>
            <a:pPr algn="ctr"/>
            <a:r>
              <a:rPr lang="en-SG"/>
              <a:t>TDS: 30K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DE4F6-7FE3-3AD4-91FC-6B4F59928576}"/>
              </a:ext>
            </a:extLst>
          </p:cNvPr>
          <p:cNvSpPr txBox="1"/>
          <p:nvPr/>
        </p:nvSpPr>
        <p:spPr>
          <a:xfrm>
            <a:off x="88912" y="1256742"/>
            <a:ext cx="678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Assumption: All Mg 2+ and Ca 2+ precipitates out in the feed water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61B76A-2DD9-BC41-0535-6E8C7AFF9A30}"/>
              </a:ext>
            </a:extLst>
          </p:cNvPr>
          <p:cNvSpPr/>
          <p:nvPr/>
        </p:nvSpPr>
        <p:spPr>
          <a:xfrm>
            <a:off x="3294523" y="1894162"/>
            <a:ext cx="3188181" cy="104014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SW30-2540</a:t>
            </a:r>
          </a:p>
          <a:p>
            <a:pPr algn="ctr"/>
            <a:r>
              <a:rPr lang="en-SG"/>
              <a:t>Reject TDS: 95K </a:t>
            </a:r>
          </a:p>
          <a:p>
            <a:pPr algn="ctr"/>
            <a:r>
              <a:rPr lang="en-SG"/>
              <a:t>Permeate TDS: 132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51B38BB-201B-1374-C838-31B98EC7C2DE}"/>
              </a:ext>
            </a:extLst>
          </p:cNvPr>
          <p:cNvSpPr/>
          <p:nvPr/>
        </p:nvSpPr>
        <p:spPr>
          <a:xfrm>
            <a:off x="1933378" y="2187594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878672-19F6-7EAF-250B-94CFDA389AF3}"/>
              </a:ext>
            </a:extLst>
          </p:cNvPr>
          <p:cNvSpPr/>
          <p:nvPr/>
        </p:nvSpPr>
        <p:spPr>
          <a:xfrm>
            <a:off x="7548961" y="2062354"/>
            <a:ext cx="1405258" cy="61560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M250-4040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5382C9-6D47-CDBF-1455-5CAC8B4EC85A}"/>
              </a:ext>
            </a:extLst>
          </p:cNvPr>
          <p:cNvSpPr/>
          <p:nvPr/>
        </p:nvSpPr>
        <p:spPr>
          <a:xfrm>
            <a:off x="6614704" y="2187594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BB4CC9E-54ED-3FDF-A3C1-6A42721E66B6}"/>
              </a:ext>
            </a:extLst>
          </p:cNvPr>
          <p:cNvSpPr txBox="1"/>
          <p:nvPr/>
        </p:nvSpPr>
        <p:spPr>
          <a:xfrm>
            <a:off x="1239691" y="2556926"/>
            <a:ext cx="218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from </a:t>
            </a:r>
          </a:p>
          <a:p>
            <a:pPr algn="ctr"/>
            <a:r>
              <a:rPr lang="en-SG" sz="1200" b="1"/>
              <a:t>Gravimetric Measurement: 73.0%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6937F9-E6D1-BEBD-EA02-41F7AC48916D}"/>
              </a:ext>
            </a:extLst>
          </p:cNvPr>
          <p:cNvSpPr/>
          <p:nvPr/>
        </p:nvSpPr>
        <p:spPr>
          <a:xfrm>
            <a:off x="10038107" y="1102639"/>
            <a:ext cx="2000481" cy="8378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Target Reject TDS : 210-250K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B6CDEB-4B79-684B-69C1-7726942E762F}"/>
              </a:ext>
            </a:extLst>
          </p:cNvPr>
          <p:cNvSpPr/>
          <p:nvPr/>
        </p:nvSpPr>
        <p:spPr>
          <a:xfrm>
            <a:off x="10038107" y="2571649"/>
            <a:ext cx="2000481" cy="72531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tx1"/>
                </a:solidFill>
              </a:rPr>
              <a:t>Permeate TDS : ?K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BFAB53F-21A8-CD9B-15AB-0D11E17B8C87}"/>
              </a:ext>
            </a:extLst>
          </p:cNvPr>
          <p:cNvSpPr/>
          <p:nvPr/>
        </p:nvSpPr>
        <p:spPr>
          <a:xfrm rot="1229053">
            <a:off x="9124744" y="2508833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0A37C6A-E3C3-1060-264E-B9F447850FC1}"/>
              </a:ext>
            </a:extLst>
          </p:cNvPr>
          <p:cNvSpPr/>
          <p:nvPr/>
        </p:nvSpPr>
        <p:spPr>
          <a:xfrm rot="20008778">
            <a:off x="9123958" y="1854976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752CCA-CBD6-4AA0-6832-2BA6554E713B}"/>
              </a:ext>
            </a:extLst>
          </p:cNvPr>
          <p:cNvSpPr txBox="1"/>
          <p:nvPr/>
        </p:nvSpPr>
        <p:spPr>
          <a:xfrm>
            <a:off x="88912" y="3424329"/>
            <a:ext cx="380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M250 Permeate Stream Treatment: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19D13FB-B7ED-E5A7-3B2F-D12FBFB08474}"/>
              </a:ext>
            </a:extLst>
          </p:cNvPr>
          <p:cNvSpPr/>
          <p:nvPr/>
        </p:nvSpPr>
        <p:spPr>
          <a:xfrm>
            <a:off x="88913" y="4134109"/>
            <a:ext cx="1844466" cy="9140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tx1"/>
                </a:solidFill>
              </a:rPr>
              <a:t>M250 </a:t>
            </a:r>
          </a:p>
          <a:p>
            <a:pPr algn="ctr"/>
            <a:r>
              <a:rPr lang="en-SG">
                <a:solidFill>
                  <a:schemeClr val="tx1"/>
                </a:solidFill>
              </a:rPr>
              <a:t>Permeate TDS : ?K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77150FA-A688-021F-6785-1549C9CD0DD0}"/>
              </a:ext>
            </a:extLst>
          </p:cNvPr>
          <p:cNvSpPr/>
          <p:nvPr/>
        </p:nvSpPr>
        <p:spPr>
          <a:xfrm>
            <a:off x="2103031" y="4402069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DF19674-9D24-E971-64BF-1D1FF24C41F1}"/>
              </a:ext>
            </a:extLst>
          </p:cNvPr>
          <p:cNvSpPr/>
          <p:nvPr/>
        </p:nvSpPr>
        <p:spPr>
          <a:xfrm>
            <a:off x="3074940" y="4160999"/>
            <a:ext cx="2295604" cy="9140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>
                <a:solidFill>
                  <a:schemeClr val="bg2"/>
                </a:solidFill>
              </a:rPr>
              <a:t>Fluoride Removal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Pre-treatment: 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CaCl2/Ca(OH)2 Dosage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8A750DA-086C-4A9D-8C18-D387DA6F943E}"/>
              </a:ext>
            </a:extLst>
          </p:cNvPr>
          <p:cNvSpPr/>
          <p:nvPr/>
        </p:nvSpPr>
        <p:spPr>
          <a:xfrm>
            <a:off x="5540196" y="4402068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6FDFD1D-932E-009D-DA44-6747F9995BE3}"/>
              </a:ext>
            </a:extLst>
          </p:cNvPr>
          <p:cNvSpPr/>
          <p:nvPr/>
        </p:nvSpPr>
        <p:spPr>
          <a:xfrm>
            <a:off x="6512105" y="4180044"/>
            <a:ext cx="3218491" cy="91400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M150-2540 + M250-4040</a:t>
            </a:r>
          </a:p>
          <a:p>
            <a:pPr algn="ctr"/>
            <a:r>
              <a:rPr lang="en-SG"/>
              <a:t>Target Reject TDS: 210-250K</a:t>
            </a:r>
          </a:p>
        </p:txBody>
      </p:sp>
    </p:spTree>
    <p:extLst>
      <p:ext uri="{BB962C8B-B14F-4D97-AF65-F5344CB8AC3E}">
        <p14:creationId xmlns:p14="http://schemas.microsoft.com/office/powerpoint/2010/main" val="5899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DF3D-65AA-E2B9-4F2B-04CE87C03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5" y="296371"/>
            <a:ext cx="10515600" cy="615603"/>
          </a:xfrm>
        </p:spPr>
        <p:txBody>
          <a:bodyPr>
            <a:normAutofit/>
          </a:bodyPr>
          <a:lstStyle/>
          <a:p>
            <a:r>
              <a:rPr lang="en-SG" err="1"/>
              <a:t>OLi</a:t>
            </a:r>
            <a:r>
              <a:rPr lang="en-SG"/>
              <a:t> Projection for </a:t>
            </a:r>
            <a:r>
              <a:rPr lang="en-SG" err="1"/>
              <a:t>ROi</a:t>
            </a:r>
            <a:r>
              <a:rPr lang="en-SG"/>
              <a:t> Feed </a:t>
            </a:r>
          </a:p>
        </p:txBody>
      </p:sp>
      <p:pic>
        <p:nvPicPr>
          <p:cNvPr id="7" name="Content Placeholder 6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C4F5A80E-6A48-23B1-0F8B-2D04C0B3B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47" y="1021363"/>
            <a:ext cx="8445817" cy="33839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39EFC-39B7-F5C4-387F-70A97D11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3BFCB-BBB1-3D73-ACD8-15BA07A9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5B5E0-44A0-55DB-22FD-1BE45210526B}"/>
              </a:ext>
            </a:extLst>
          </p:cNvPr>
          <p:cNvSpPr txBox="1"/>
          <p:nvPr/>
        </p:nvSpPr>
        <p:spPr>
          <a:xfrm>
            <a:off x="1844647" y="4820974"/>
            <a:ext cx="67409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/>
              <a:t>NaMgF3 and </a:t>
            </a:r>
            <a:r>
              <a:rPr lang="en-SG" sz="2000" err="1"/>
              <a:t>CaF</a:t>
            </a:r>
            <a:r>
              <a:rPr lang="en-SG" sz="2000"/>
              <a:t> precipitates are formed in the feed water.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/>
              <a:t>Prepare synthetic feed to verify this projection.</a:t>
            </a:r>
          </a:p>
        </p:txBody>
      </p:sp>
    </p:spTree>
    <p:extLst>
      <p:ext uri="{BB962C8B-B14F-4D97-AF65-F5344CB8AC3E}">
        <p14:creationId xmlns:p14="http://schemas.microsoft.com/office/powerpoint/2010/main" val="55729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A378C-90F2-C91C-7749-C54FAEFF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5D851-2206-B159-B819-99706584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A09572-D62C-0867-33A5-93777556D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681"/>
            <a:ext cx="10515600" cy="5362194"/>
          </a:xfrm>
        </p:spPr>
        <p:txBody>
          <a:bodyPr>
            <a:normAutofit/>
          </a:bodyPr>
          <a:lstStyle/>
          <a:p>
            <a:pPr algn="just"/>
            <a:r>
              <a:rPr lang="en-SG" sz="2000">
                <a:solidFill>
                  <a:schemeClr val="tx1"/>
                </a:solidFill>
              </a:rPr>
              <a:t>To investigate the F -  and SO4 2- rejection of M250-4040 and determine if it is capable of separating these two ions to inhibit </a:t>
            </a:r>
            <a:r>
              <a:rPr lang="en-SG" sz="2000" err="1">
                <a:solidFill>
                  <a:schemeClr val="tx1"/>
                </a:solidFill>
              </a:rPr>
              <a:t>Kogarkoite</a:t>
            </a:r>
            <a:r>
              <a:rPr lang="en-SG" sz="2000">
                <a:solidFill>
                  <a:schemeClr val="tx1"/>
                </a:solidFill>
              </a:rPr>
              <a:t> formation in both reject and permeate stream. </a:t>
            </a:r>
          </a:p>
          <a:p>
            <a:pPr algn="just"/>
            <a:endParaRPr lang="en-SG" sz="22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SG" sz="2200">
              <a:solidFill>
                <a:schemeClr val="tx1"/>
              </a:solidFill>
            </a:endParaRPr>
          </a:p>
          <a:p>
            <a:pPr algn="just"/>
            <a:endParaRPr lang="en-SG" sz="2200">
              <a:solidFill>
                <a:schemeClr val="tx1"/>
              </a:solidFill>
            </a:endParaRPr>
          </a:p>
          <a:p>
            <a:endParaRPr lang="en-SG"/>
          </a:p>
          <a:p>
            <a:pPr marL="0" indent="0">
              <a:buNone/>
            </a:pPr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2A1944-08AE-021D-A658-F989546D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8"/>
          <a:stretch/>
        </p:blipFill>
        <p:spPr>
          <a:xfrm>
            <a:off x="1029119" y="2081455"/>
            <a:ext cx="10133761" cy="18263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3998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CAFA8-4F11-9A62-1720-3C503E2E3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042D-7A01-A36E-B393-24E7AB58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51" y="277112"/>
            <a:ext cx="10515600" cy="615603"/>
          </a:xfrm>
        </p:spPr>
        <p:txBody>
          <a:bodyPr/>
          <a:lstStyle/>
          <a:p>
            <a:pPr algn="ctr"/>
            <a:r>
              <a:rPr lang="en-US"/>
              <a:t>Test Method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0D096-8330-B767-BFF0-A4EE45B3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9DD58-EDDA-E3C7-355F-825E0581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41</a:t>
            </a:fld>
            <a:endParaRPr lang="en-SG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8DAF174-F428-74AF-F6C4-1E81B8CA0616}"/>
              </a:ext>
            </a:extLst>
          </p:cNvPr>
          <p:cNvSpPr/>
          <p:nvPr/>
        </p:nvSpPr>
        <p:spPr>
          <a:xfrm>
            <a:off x="646733" y="1110902"/>
            <a:ext cx="2442325" cy="454674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Prepare Synthetic RO Feed – 2</a:t>
            </a:r>
            <a:r>
              <a:rPr lang="en-SG" sz="1300"/>
              <a:t>50</a:t>
            </a:r>
            <a:r>
              <a:rPr lang="en-SG" sz="1300" kern="1200"/>
              <a:t>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7397CE-BF71-80FB-4D37-B81139489B1F}"/>
              </a:ext>
            </a:extLst>
          </p:cNvPr>
          <p:cNvSpPr/>
          <p:nvPr/>
        </p:nvSpPr>
        <p:spPr>
          <a:xfrm>
            <a:off x="736788" y="1745715"/>
            <a:ext cx="2262217" cy="2601998"/>
          </a:xfrm>
          <a:custGeom>
            <a:avLst/>
            <a:gdLst>
              <a:gd name="connsiteX0" fmla="*/ 0 w 2663249"/>
              <a:gd name="connsiteY0" fmla="*/ 266325 h 4542939"/>
              <a:gd name="connsiteX1" fmla="*/ 266325 w 2663249"/>
              <a:gd name="connsiteY1" fmla="*/ 0 h 4542939"/>
              <a:gd name="connsiteX2" fmla="*/ 2396924 w 2663249"/>
              <a:gd name="connsiteY2" fmla="*/ 0 h 4542939"/>
              <a:gd name="connsiteX3" fmla="*/ 2663249 w 2663249"/>
              <a:gd name="connsiteY3" fmla="*/ 266325 h 4542939"/>
              <a:gd name="connsiteX4" fmla="*/ 2663249 w 2663249"/>
              <a:gd name="connsiteY4" fmla="*/ 4276614 h 4542939"/>
              <a:gd name="connsiteX5" fmla="*/ 2396924 w 2663249"/>
              <a:gd name="connsiteY5" fmla="*/ 4542939 h 4542939"/>
              <a:gd name="connsiteX6" fmla="*/ 266325 w 2663249"/>
              <a:gd name="connsiteY6" fmla="*/ 4542939 h 4542939"/>
              <a:gd name="connsiteX7" fmla="*/ 0 w 2663249"/>
              <a:gd name="connsiteY7" fmla="*/ 4276614 h 4542939"/>
              <a:gd name="connsiteX8" fmla="*/ 0 w 2663249"/>
              <a:gd name="connsiteY8" fmla="*/ 266325 h 454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4542939">
                <a:moveTo>
                  <a:pt x="0" y="266325"/>
                </a:moveTo>
                <a:cubicBezTo>
                  <a:pt x="0" y="119238"/>
                  <a:pt x="119238" y="0"/>
                  <a:pt x="266325" y="0"/>
                </a:cubicBezTo>
                <a:lnTo>
                  <a:pt x="2396924" y="0"/>
                </a:lnTo>
                <a:cubicBezTo>
                  <a:pt x="2544011" y="0"/>
                  <a:pt x="2663249" y="119238"/>
                  <a:pt x="2663249" y="266325"/>
                </a:cubicBezTo>
                <a:lnTo>
                  <a:pt x="2663249" y="4276614"/>
                </a:lnTo>
                <a:cubicBezTo>
                  <a:pt x="2663249" y="4423701"/>
                  <a:pt x="2544011" y="4542939"/>
                  <a:pt x="2396924" y="4542939"/>
                </a:cubicBezTo>
                <a:lnTo>
                  <a:pt x="266325" y="4542939"/>
                </a:lnTo>
                <a:cubicBezTo>
                  <a:pt x="119238" y="4542939"/>
                  <a:pt x="0" y="4423701"/>
                  <a:pt x="0" y="4276614"/>
                </a:cubicBezTo>
                <a:lnTo>
                  <a:pt x="0" y="2663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460" tIns="170460" rIns="170460" bIns="170460" numCol="1" spcCol="1270" anchor="t" anchorCtr="0">
            <a:noAutofit/>
          </a:bodyPr>
          <a:lstStyle/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300" kern="1200"/>
              <a:t>Generate tap water permeate using SWRO membrane to</a:t>
            </a:r>
            <a:r>
              <a:rPr lang="en-US" sz="1300"/>
              <a:t> minimize [Ca 2+]</a:t>
            </a:r>
            <a:endParaRPr lang="en-US" sz="1300" kern="1200"/>
          </a:p>
          <a:p>
            <a:pPr marL="0" lvl="1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3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Prepare synthetic feed </a:t>
            </a:r>
            <a:r>
              <a:rPr lang="en-US" sz="1300"/>
              <a:t>b</a:t>
            </a:r>
            <a:r>
              <a:rPr lang="en-US" sz="1300" kern="1200"/>
              <a:t>ased on the </a:t>
            </a:r>
            <a:r>
              <a:rPr lang="en-US" sz="1300"/>
              <a:t>client’s</a:t>
            </a:r>
            <a:r>
              <a:rPr lang="en-US" sz="1300" kern="1200"/>
              <a:t> feed water quality </a:t>
            </a:r>
            <a:r>
              <a:rPr lang="en-US" sz="1300"/>
              <a:t>report using </a:t>
            </a:r>
            <a:r>
              <a:rPr lang="en-US" sz="1300" kern="1200"/>
              <a:t>tap water permeate</a:t>
            </a:r>
          </a:p>
          <a:p>
            <a:pPr marL="0" lvl="1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3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Perform water analysis on  the </a:t>
            </a:r>
            <a:r>
              <a:rPr lang="en-SG" sz="1300" kern="1200"/>
              <a:t>synthetic RO feed</a:t>
            </a:r>
            <a:endParaRPr lang="en-US" sz="1300" kern="12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3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300" kern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D58B1B1-E801-43DF-1313-CCDB3EA42635}"/>
              </a:ext>
            </a:extLst>
          </p:cNvPr>
          <p:cNvSpPr/>
          <p:nvPr/>
        </p:nvSpPr>
        <p:spPr>
          <a:xfrm>
            <a:off x="3210407" y="1918326"/>
            <a:ext cx="698331" cy="663072"/>
          </a:xfrm>
          <a:custGeom>
            <a:avLst/>
            <a:gdLst>
              <a:gd name="connsiteX0" fmla="*/ 0 w 698331"/>
              <a:gd name="connsiteY0" fmla="*/ 132614 h 663072"/>
              <a:gd name="connsiteX1" fmla="*/ 366795 w 698331"/>
              <a:gd name="connsiteY1" fmla="*/ 132614 h 663072"/>
              <a:gd name="connsiteX2" fmla="*/ 366795 w 698331"/>
              <a:gd name="connsiteY2" fmla="*/ 0 h 663072"/>
              <a:gd name="connsiteX3" fmla="*/ 698331 w 698331"/>
              <a:gd name="connsiteY3" fmla="*/ 331536 h 663072"/>
              <a:gd name="connsiteX4" fmla="*/ 366795 w 698331"/>
              <a:gd name="connsiteY4" fmla="*/ 663072 h 663072"/>
              <a:gd name="connsiteX5" fmla="*/ 366795 w 698331"/>
              <a:gd name="connsiteY5" fmla="*/ 530458 h 663072"/>
              <a:gd name="connsiteX6" fmla="*/ 0 w 698331"/>
              <a:gd name="connsiteY6" fmla="*/ 530458 h 663072"/>
              <a:gd name="connsiteX7" fmla="*/ 0 w 698331"/>
              <a:gd name="connsiteY7" fmla="*/ 132614 h 66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331" h="663072">
                <a:moveTo>
                  <a:pt x="0" y="132614"/>
                </a:moveTo>
                <a:lnTo>
                  <a:pt x="366795" y="132614"/>
                </a:lnTo>
                <a:lnTo>
                  <a:pt x="366795" y="0"/>
                </a:lnTo>
                <a:lnTo>
                  <a:pt x="698331" y="331536"/>
                </a:lnTo>
                <a:lnTo>
                  <a:pt x="366795" y="663072"/>
                </a:lnTo>
                <a:lnTo>
                  <a:pt x="366795" y="530458"/>
                </a:lnTo>
                <a:lnTo>
                  <a:pt x="0" y="530458"/>
                </a:lnTo>
                <a:lnTo>
                  <a:pt x="0" y="13261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32614" rIns="198922" bIns="1326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10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9FEB917-052B-93DE-E705-8EC12F2CA5F1}"/>
              </a:ext>
            </a:extLst>
          </p:cNvPr>
          <p:cNvSpPr/>
          <p:nvPr/>
        </p:nvSpPr>
        <p:spPr>
          <a:xfrm>
            <a:off x="6993336" y="1918326"/>
            <a:ext cx="698331" cy="663072"/>
          </a:xfrm>
          <a:custGeom>
            <a:avLst/>
            <a:gdLst>
              <a:gd name="connsiteX0" fmla="*/ 0 w 698331"/>
              <a:gd name="connsiteY0" fmla="*/ 132614 h 663072"/>
              <a:gd name="connsiteX1" fmla="*/ 366795 w 698331"/>
              <a:gd name="connsiteY1" fmla="*/ 132614 h 663072"/>
              <a:gd name="connsiteX2" fmla="*/ 366795 w 698331"/>
              <a:gd name="connsiteY2" fmla="*/ 0 h 663072"/>
              <a:gd name="connsiteX3" fmla="*/ 698331 w 698331"/>
              <a:gd name="connsiteY3" fmla="*/ 331536 h 663072"/>
              <a:gd name="connsiteX4" fmla="*/ 366795 w 698331"/>
              <a:gd name="connsiteY4" fmla="*/ 663072 h 663072"/>
              <a:gd name="connsiteX5" fmla="*/ 366795 w 698331"/>
              <a:gd name="connsiteY5" fmla="*/ 530458 h 663072"/>
              <a:gd name="connsiteX6" fmla="*/ 0 w 698331"/>
              <a:gd name="connsiteY6" fmla="*/ 530458 h 663072"/>
              <a:gd name="connsiteX7" fmla="*/ 0 w 698331"/>
              <a:gd name="connsiteY7" fmla="*/ 132614 h 66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331" h="663072">
                <a:moveTo>
                  <a:pt x="0" y="132614"/>
                </a:moveTo>
                <a:lnTo>
                  <a:pt x="366795" y="132614"/>
                </a:lnTo>
                <a:lnTo>
                  <a:pt x="366795" y="0"/>
                </a:lnTo>
                <a:lnTo>
                  <a:pt x="698331" y="331536"/>
                </a:lnTo>
                <a:lnTo>
                  <a:pt x="366795" y="663072"/>
                </a:lnTo>
                <a:lnTo>
                  <a:pt x="366795" y="530458"/>
                </a:lnTo>
                <a:lnTo>
                  <a:pt x="0" y="530458"/>
                </a:lnTo>
                <a:lnTo>
                  <a:pt x="0" y="13261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32614" rIns="198922" bIns="1326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10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E2B906-F968-F44F-7646-1E1B776D85D9}"/>
              </a:ext>
            </a:extLst>
          </p:cNvPr>
          <p:cNvSpPr/>
          <p:nvPr/>
        </p:nvSpPr>
        <p:spPr>
          <a:xfrm>
            <a:off x="4230601" y="1110902"/>
            <a:ext cx="2442325" cy="454674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Perform pretreatment testing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00A83D-AD26-B520-92EC-3343301FCAA9}"/>
              </a:ext>
            </a:extLst>
          </p:cNvPr>
          <p:cNvSpPr/>
          <p:nvPr/>
        </p:nvSpPr>
        <p:spPr>
          <a:xfrm>
            <a:off x="4120140" y="1745714"/>
            <a:ext cx="2663249" cy="1683286"/>
          </a:xfrm>
          <a:custGeom>
            <a:avLst/>
            <a:gdLst>
              <a:gd name="connsiteX0" fmla="*/ 0 w 2663249"/>
              <a:gd name="connsiteY0" fmla="*/ 266325 h 2822971"/>
              <a:gd name="connsiteX1" fmla="*/ 266325 w 2663249"/>
              <a:gd name="connsiteY1" fmla="*/ 0 h 2822971"/>
              <a:gd name="connsiteX2" fmla="*/ 2396924 w 2663249"/>
              <a:gd name="connsiteY2" fmla="*/ 0 h 2822971"/>
              <a:gd name="connsiteX3" fmla="*/ 2663249 w 2663249"/>
              <a:gd name="connsiteY3" fmla="*/ 266325 h 2822971"/>
              <a:gd name="connsiteX4" fmla="*/ 2663249 w 2663249"/>
              <a:gd name="connsiteY4" fmla="*/ 2556646 h 2822971"/>
              <a:gd name="connsiteX5" fmla="*/ 2396924 w 2663249"/>
              <a:gd name="connsiteY5" fmla="*/ 2822971 h 2822971"/>
              <a:gd name="connsiteX6" fmla="*/ 266325 w 2663249"/>
              <a:gd name="connsiteY6" fmla="*/ 2822971 h 2822971"/>
              <a:gd name="connsiteX7" fmla="*/ 0 w 2663249"/>
              <a:gd name="connsiteY7" fmla="*/ 2556646 h 2822971"/>
              <a:gd name="connsiteX8" fmla="*/ 0 w 2663249"/>
              <a:gd name="connsiteY8" fmla="*/ 266325 h 28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2822971">
                <a:moveTo>
                  <a:pt x="0" y="266325"/>
                </a:moveTo>
                <a:cubicBezTo>
                  <a:pt x="0" y="119238"/>
                  <a:pt x="119238" y="0"/>
                  <a:pt x="266325" y="0"/>
                </a:cubicBezTo>
                <a:lnTo>
                  <a:pt x="2396924" y="0"/>
                </a:lnTo>
                <a:cubicBezTo>
                  <a:pt x="2544011" y="0"/>
                  <a:pt x="2663249" y="119238"/>
                  <a:pt x="2663249" y="266325"/>
                </a:cubicBezTo>
                <a:lnTo>
                  <a:pt x="2663249" y="2556646"/>
                </a:lnTo>
                <a:cubicBezTo>
                  <a:pt x="2663249" y="2703733"/>
                  <a:pt x="2544011" y="2822971"/>
                  <a:pt x="2396924" y="2822971"/>
                </a:cubicBezTo>
                <a:lnTo>
                  <a:pt x="266325" y="2822971"/>
                </a:lnTo>
                <a:cubicBezTo>
                  <a:pt x="119238" y="2822971"/>
                  <a:pt x="0" y="2703733"/>
                  <a:pt x="0" y="2556646"/>
                </a:cubicBezTo>
                <a:lnTo>
                  <a:pt x="0" y="2663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460" tIns="170460" rIns="170460" bIns="170460" numCol="1" spcCol="1270" anchor="t" anchorCtr="0">
            <a:noAutofit/>
          </a:bodyPr>
          <a:lstStyle/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Perform </a:t>
            </a:r>
            <a:r>
              <a:rPr lang="en-SG" sz="1300" kern="1200" err="1"/>
              <a:t>antiscalant</a:t>
            </a:r>
            <a:r>
              <a:rPr lang="en-SG" sz="1300" kern="1200"/>
              <a:t> projections to determine necessity of pretreatment, </a:t>
            </a:r>
            <a:r>
              <a:rPr lang="en-SG" sz="1300" kern="1200" err="1"/>
              <a:t>antiscalant</a:t>
            </a:r>
            <a:r>
              <a:rPr lang="en-SG" sz="1300" kern="1200"/>
              <a:t> type, and dosage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SG" sz="13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/>
              <a:t>Dose 3.58ppm Vitec 4000 every 2 hours.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6803473-BB00-244E-0874-898D788A4652}"/>
              </a:ext>
            </a:extLst>
          </p:cNvPr>
          <p:cNvSpPr/>
          <p:nvPr/>
        </p:nvSpPr>
        <p:spPr>
          <a:xfrm>
            <a:off x="8259346" y="1088085"/>
            <a:ext cx="2799732" cy="416698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Perform ROI concentration testing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5572456-F3C5-4006-C860-F67DC2D6AA71}"/>
              </a:ext>
            </a:extLst>
          </p:cNvPr>
          <p:cNvSpPr/>
          <p:nvPr/>
        </p:nvSpPr>
        <p:spPr>
          <a:xfrm>
            <a:off x="7901614" y="1675610"/>
            <a:ext cx="3515196" cy="3363116"/>
          </a:xfrm>
          <a:custGeom>
            <a:avLst/>
            <a:gdLst>
              <a:gd name="connsiteX0" fmla="*/ 0 w 3515196"/>
              <a:gd name="connsiteY0" fmla="*/ 351520 h 3932241"/>
              <a:gd name="connsiteX1" fmla="*/ 351520 w 3515196"/>
              <a:gd name="connsiteY1" fmla="*/ 0 h 3932241"/>
              <a:gd name="connsiteX2" fmla="*/ 3163676 w 3515196"/>
              <a:gd name="connsiteY2" fmla="*/ 0 h 3932241"/>
              <a:gd name="connsiteX3" fmla="*/ 3515196 w 3515196"/>
              <a:gd name="connsiteY3" fmla="*/ 351520 h 3932241"/>
              <a:gd name="connsiteX4" fmla="*/ 3515196 w 3515196"/>
              <a:gd name="connsiteY4" fmla="*/ 3580721 h 3932241"/>
              <a:gd name="connsiteX5" fmla="*/ 3163676 w 3515196"/>
              <a:gd name="connsiteY5" fmla="*/ 3932241 h 3932241"/>
              <a:gd name="connsiteX6" fmla="*/ 351520 w 3515196"/>
              <a:gd name="connsiteY6" fmla="*/ 3932241 h 3932241"/>
              <a:gd name="connsiteX7" fmla="*/ 0 w 3515196"/>
              <a:gd name="connsiteY7" fmla="*/ 3580721 h 3932241"/>
              <a:gd name="connsiteX8" fmla="*/ 0 w 3515196"/>
              <a:gd name="connsiteY8" fmla="*/ 351520 h 39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5196" h="3932241">
                <a:moveTo>
                  <a:pt x="0" y="351520"/>
                </a:moveTo>
                <a:cubicBezTo>
                  <a:pt x="0" y="157381"/>
                  <a:pt x="157381" y="0"/>
                  <a:pt x="351520" y="0"/>
                </a:cubicBezTo>
                <a:lnTo>
                  <a:pt x="3163676" y="0"/>
                </a:lnTo>
                <a:cubicBezTo>
                  <a:pt x="3357815" y="0"/>
                  <a:pt x="3515196" y="157381"/>
                  <a:pt x="3515196" y="351520"/>
                </a:cubicBezTo>
                <a:lnTo>
                  <a:pt x="3515196" y="3580721"/>
                </a:lnTo>
                <a:cubicBezTo>
                  <a:pt x="3515196" y="3774860"/>
                  <a:pt x="3357815" y="3932241"/>
                  <a:pt x="3163676" y="3932241"/>
                </a:cubicBezTo>
                <a:lnTo>
                  <a:pt x="351520" y="3932241"/>
                </a:lnTo>
                <a:cubicBezTo>
                  <a:pt x="157381" y="3932241"/>
                  <a:pt x="0" y="3774860"/>
                  <a:pt x="0" y="3580721"/>
                </a:cubicBezTo>
                <a:lnTo>
                  <a:pt x="0" y="35152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5413" tIns="195413" rIns="195413" bIns="195413" numCol="1" spcCol="1270" anchor="t" anchorCtr="0">
            <a:noAutofit/>
          </a:bodyPr>
          <a:lstStyle/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Load </a:t>
            </a:r>
            <a:r>
              <a:rPr lang="en-SG" sz="1300"/>
              <a:t>M250</a:t>
            </a:r>
            <a:r>
              <a:rPr lang="en-SG" sz="1300" kern="1200"/>
              <a:t> membrane into pressure vessel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Start the pumps to circulate the feed water into the system with reject returned into feed tank while permeate is collected separately</a:t>
            </a:r>
            <a:endParaRPr lang="en-SG" sz="1300" kern="12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Record flow rates, pressures &amp; refractive index (conversion to TDS by calibration curve) at regular intervals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/>
              <a:t>Collect samples of feed, permeate &amp; reject at selected concentrations.</a:t>
            </a:r>
            <a:endParaRPr lang="en-SG" sz="1300" kern="12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b="0" i="0" u="none" strike="noStrike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Stop current ROI stage testing when either feed volume has depleted, reject has reached concentration, or flux has reached minimum threshold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Collect samples of feed, permeate &amp; reject for water analysis</a:t>
            </a:r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SG" sz="1300" kern="12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SG" sz="1300" kern="1200"/>
          </a:p>
        </p:txBody>
      </p:sp>
    </p:spTree>
    <p:extLst>
      <p:ext uri="{BB962C8B-B14F-4D97-AF65-F5344CB8AC3E}">
        <p14:creationId xmlns:p14="http://schemas.microsoft.com/office/powerpoint/2010/main" val="1314175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3DD9-C3CB-2A8D-2336-225DC1D55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273" y="67632"/>
            <a:ext cx="5423453" cy="615603"/>
          </a:xfrm>
        </p:spPr>
        <p:txBody>
          <a:bodyPr>
            <a:normAutofit fontScale="90000"/>
          </a:bodyPr>
          <a:lstStyle/>
          <a:p>
            <a:pPr algn="ctr"/>
            <a:r>
              <a:rPr lang="en-SG"/>
              <a:t>M250 Trial Feed Water Analysis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5C6C6-4C5D-E0FE-6C45-A608F6EC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628D8-4F6A-E697-961F-BD017785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42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206931-679A-3A8B-1B42-7C3A218B4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708925"/>
              </p:ext>
            </p:extLst>
          </p:nvPr>
        </p:nvGraphicFramePr>
        <p:xfrm>
          <a:off x="165555" y="683235"/>
          <a:ext cx="6187778" cy="54915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8476">
                  <a:extLst>
                    <a:ext uri="{9D8B030D-6E8A-4147-A177-3AD203B41FA5}">
                      <a16:colId xmlns:a16="http://schemas.microsoft.com/office/drawing/2014/main" val="1237315631"/>
                    </a:ext>
                  </a:extLst>
                </a:gridCol>
                <a:gridCol w="1332954">
                  <a:extLst>
                    <a:ext uri="{9D8B030D-6E8A-4147-A177-3AD203B41FA5}">
                      <a16:colId xmlns:a16="http://schemas.microsoft.com/office/drawing/2014/main" val="4230962010"/>
                    </a:ext>
                  </a:extLst>
                </a:gridCol>
                <a:gridCol w="802256">
                  <a:extLst>
                    <a:ext uri="{9D8B030D-6E8A-4147-A177-3AD203B41FA5}">
                      <a16:colId xmlns:a16="http://schemas.microsoft.com/office/drawing/2014/main" val="2018193831"/>
                    </a:ext>
                  </a:extLst>
                </a:gridCol>
                <a:gridCol w="1216325">
                  <a:extLst>
                    <a:ext uri="{9D8B030D-6E8A-4147-A177-3AD203B41FA5}">
                      <a16:colId xmlns:a16="http://schemas.microsoft.com/office/drawing/2014/main" val="4133577501"/>
                    </a:ext>
                  </a:extLst>
                </a:gridCol>
                <a:gridCol w="1237767">
                  <a:extLst>
                    <a:ext uri="{9D8B030D-6E8A-4147-A177-3AD203B41FA5}">
                      <a16:colId xmlns:a16="http://schemas.microsoft.com/office/drawing/2014/main" val="168948016"/>
                    </a:ext>
                  </a:extLst>
                </a:gridCol>
              </a:tblGrid>
              <a:tr h="12885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 Reject </a:t>
                      </a: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</a:t>
                      </a:r>
                    </a:p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CFRO Feed</a:t>
                      </a:r>
                    </a:p>
                    <a:p>
                      <a:pPr algn="ctr" fontAlgn="b"/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917932250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 probe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5656701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 probe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µS/cm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101700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8902389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Hydroxide, OH 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1033585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Carbonate Alkalinity, </a:t>
                      </a:r>
                    </a:p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CO3/ P-Alkalinity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9396545"/>
                  </a:ext>
                </a:extLst>
              </a:tr>
              <a:tr h="22717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Bicarbonate Alkalinity, HCO3/ M-Alkalinity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27377456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7709900"/>
                  </a:ext>
                </a:extLst>
              </a:tr>
              <a:tr h="24579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Fluoride as F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2584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43004700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 as Cl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28698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28824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57908098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30286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28676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0725253"/>
                  </a:ext>
                </a:extLst>
              </a:tr>
              <a:tr h="15641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0252394"/>
                  </a:ext>
                </a:extLst>
              </a:tr>
              <a:tr h="15641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Ammonia as NH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10031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32369443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Calcium as Ca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04645835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5408266"/>
                  </a:ext>
                </a:extLst>
              </a:tr>
              <a:tr h="24579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Silica SiO2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EPA200.7/ 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39.51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66871335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Sodium as Na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36640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41589822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Hardness as CaCO3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2340B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4661544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2540C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95200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99040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7470637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 (NaCl)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74140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77520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7993259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Turbidity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2130B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NTU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10739289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Photometric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00444430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2540D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3139706283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Chlorine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29814880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765FC9-7336-D085-D7CE-475398DEB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9694"/>
              </p:ext>
            </p:extLst>
          </p:nvPr>
        </p:nvGraphicFramePr>
        <p:xfrm>
          <a:off x="6533889" y="683235"/>
          <a:ext cx="5423453" cy="14938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41335">
                  <a:extLst>
                    <a:ext uri="{9D8B030D-6E8A-4147-A177-3AD203B41FA5}">
                      <a16:colId xmlns:a16="http://schemas.microsoft.com/office/drawing/2014/main" val="508795802"/>
                    </a:ext>
                  </a:extLst>
                </a:gridCol>
                <a:gridCol w="778402">
                  <a:extLst>
                    <a:ext uri="{9D8B030D-6E8A-4147-A177-3AD203B41FA5}">
                      <a16:colId xmlns:a16="http://schemas.microsoft.com/office/drawing/2014/main" val="2048022408"/>
                    </a:ext>
                  </a:extLst>
                </a:gridCol>
                <a:gridCol w="541277">
                  <a:extLst>
                    <a:ext uri="{9D8B030D-6E8A-4147-A177-3AD203B41FA5}">
                      <a16:colId xmlns:a16="http://schemas.microsoft.com/office/drawing/2014/main" val="776780130"/>
                    </a:ext>
                  </a:extLst>
                </a:gridCol>
                <a:gridCol w="821248">
                  <a:extLst>
                    <a:ext uri="{9D8B030D-6E8A-4147-A177-3AD203B41FA5}">
                      <a16:colId xmlns:a16="http://schemas.microsoft.com/office/drawing/2014/main" val="3296750574"/>
                    </a:ext>
                  </a:extLst>
                </a:gridCol>
                <a:gridCol w="1541191">
                  <a:extLst>
                    <a:ext uri="{9D8B030D-6E8A-4147-A177-3AD203B41FA5}">
                      <a16:colId xmlns:a16="http://schemas.microsoft.com/office/drawing/2014/main" val="2917166780"/>
                    </a:ext>
                  </a:extLst>
                </a:gridCol>
              </a:tblGrid>
              <a:tr h="12723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 Reject </a:t>
                      </a: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</a:t>
                      </a:r>
                    </a:p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CFRO Feed</a:t>
                      </a:r>
                    </a:p>
                  </a:txBody>
                  <a:tcPr marL="3724" marR="3724" marT="3724" marB="26814" anchor="ctr"/>
                </a:tc>
                <a:extLst>
                  <a:ext uri="{0D108BD9-81ED-4DB2-BD59-A6C34878D82A}">
                    <a16:rowId xmlns:a16="http://schemas.microsoft.com/office/drawing/2014/main" val="1737173735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 Chlorine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56558478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Ions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102097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100360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7526435"/>
                  </a:ext>
                </a:extLst>
              </a:tr>
              <a:tr h="128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</a:t>
                      </a:r>
                    </a:p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(by Gravimetry)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6.76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8442734"/>
                  </a:ext>
                </a:extLst>
              </a:tr>
              <a:tr h="2271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 </a:t>
                      </a:r>
                    </a:p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(by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24" marR="3724" marT="3724" marB="26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555544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8ABA9F6-0EF1-3CFD-E23F-7777BAAA1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182002"/>
              </p:ext>
            </p:extLst>
          </p:nvPr>
        </p:nvGraphicFramePr>
        <p:xfrm>
          <a:off x="6464976" y="2540479"/>
          <a:ext cx="5561281" cy="1473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312473655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225918851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3024055791"/>
                    </a:ext>
                  </a:extLst>
                </a:gridCol>
                <a:gridCol w="1840181">
                  <a:extLst>
                    <a:ext uri="{9D8B030D-6E8A-4147-A177-3AD203B41FA5}">
                      <a16:colId xmlns:a16="http://schemas.microsoft.com/office/drawing/2014/main" val="275262175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Salts Used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Feed Volume (L)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Mass of salts required (g)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Actual Mass of salts used (g)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70203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NH42SO4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250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350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350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829692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NaHCO3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250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782.5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783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462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NaF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250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1427.5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1427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79142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NaNO3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250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317.5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317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201034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Na2SO4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250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10820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10820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001297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NaCl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250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11827.5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11828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634524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Na2SiO3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250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20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25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4690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164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A4BE5-44F7-D0D6-E2A0-7F81BF884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3EB2-56E8-D2CC-1298-02A8FEB8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784"/>
            <a:ext cx="10515600" cy="615603"/>
          </a:xfrm>
        </p:spPr>
        <p:txBody>
          <a:bodyPr/>
          <a:lstStyle/>
          <a:p>
            <a:r>
              <a:rPr lang="en-US"/>
              <a:t>Anti-</a:t>
            </a:r>
            <a:r>
              <a:rPr lang="en-US" err="1"/>
              <a:t>scalant</a:t>
            </a:r>
            <a:r>
              <a:rPr lang="en-US"/>
              <a:t> Projection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88B11-B720-C952-D83C-F2844587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90CFE-92CE-38FB-ABED-8E6A0FAF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43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6812A-FFC1-A37E-D40D-114BBACB991C}"/>
              </a:ext>
            </a:extLst>
          </p:cNvPr>
          <p:cNvSpPr txBox="1"/>
          <p:nvPr/>
        </p:nvSpPr>
        <p:spPr>
          <a:xfrm>
            <a:off x="838200" y="2688955"/>
            <a:ext cx="4923408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800"/>
              </a:spcAft>
            </a:pPr>
            <a:r>
              <a:rPr lang="en-US" kern="10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Target recovery: 62% </a:t>
            </a:r>
          </a:p>
          <a:p>
            <a:pPr algn="just">
              <a:spcAft>
                <a:spcPts val="800"/>
              </a:spcAft>
            </a:pPr>
            <a:r>
              <a:rPr lang="en-US" kern="10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Reject TDS Projected: 258,606 mg/L</a:t>
            </a:r>
            <a:endParaRPr lang="en-SG" sz="18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sz="1800" kern="10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Antiscalant</a:t>
            </a: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Vit</a:t>
            </a:r>
            <a:r>
              <a:rPr lang="en-US" kern="10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ec 4000 (CURE 9507) @ 3.58 </a:t>
            </a: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ppm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E5918-2F78-C478-2B32-DD92F861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946" y="35613"/>
            <a:ext cx="4300022" cy="3402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5B8543-6685-F419-1B12-1E7B62651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946" y="3437878"/>
            <a:ext cx="4300022" cy="2777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5607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EA5F5-EC84-503D-33BC-F9F42D0C0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45205-B24D-EB17-420A-5DBC8C4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704"/>
            <a:ext cx="10515600" cy="686435"/>
          </a:xfrm>
        </p:spPr>
        <p:txBody>
          <a:bodyPr/>
          <a:lstStyle/>
          <a:p>
            <a:r>
              <a:rPr lang="en-US"/>
              <a:t>CFRO Concentration Results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1F5CC-D8D8-333F-910B-6061CB6D2C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545"/>
            <a:ext cx="11115167" cy="4351338"/>
          </a:xfrm>
        </p:spPr>
        <p:txBody>
          <a:bodyPr>
            <a:normAutofit/>
          </a:bodyPr>
          <a:lstStyle/>
          <a:p>
            <a:pPr algn="just"/>
            <a:r>
              <a:rPr lang="en-US" sz="2200">
                <a:solidFill>
                  <a:schemeClr val="tx1"/>
                </a:solidFill>
              </a:rPr>
              <a:t>The feed was concentrated from 99,040 mg/L to  333,090 mg/L TDS.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Recovery obtained from gravimetric measurement of TDS is 70.3%.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The final CFRO permeate TDS obtained is  65,680 mg/L.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Operating parameters: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Feed pressure: 1000 psi (69 bar)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Flow rate: 18 LPM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Temperature: 25̊ C 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Membrane: M250-4040</a:t>
            </a:r>
            <a:endParaRPr lang="en-US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6043D-2783-0605-AD7E-F77E9D5B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E56E0-0329-261A-9C27-782083DD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2319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17B86-EEA3-D637-0B61-2A0F5D6D1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093C-1F93-4790-7030-308E7E8B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878" y="-77314"/>
            <a:ext cx="4718241" cy="615603"/>
          </a:xfrm>
        </p:spPr>
        <p:txBody>
          <a:bodyPr>
            <a:normAutofit/>
          </a:bodyPr>
          <a:lstStyle/>
          <a:p>
            <a:pPr algn="ctr"/>
            <a:r>
              <a:rPr lang="en-SG" sz="2400"/>
              <a:t>M250 Trial Water Analysis Results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776BD19-5ABE-1E21-466F-800A9A77F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019951"/>
              </p:ext>
            </p:extLst>
          </p:nvPr>
        </p:nvGraphicFramePr>
        <p:xfrm>
          <a:off x="1136572" y="397747"/>
          <a:ext cx="9918855" cy="58004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52833">
                  <a:extLst>
                    <a:ext uri="{9D8B030D-6E8A-4147-A177-3AD203B41FA5}">
                      <a16:colId xmlns:a16="http://schemas.microsoft.com/office/drawing/2014/main" val="1719142747"/>
                    </a:ext>
                  </a:extLst>
                </a:gridCol>
                <a:gridCol w="1447138">
                  <a:extLst>
                    <a:ext uri="{9D8B030D-6E8A-4147-A177-3AD203B41FA5}">
                      <a16:colId xmlns:a16="http://schemas.microsoft.com/office/drawing/2014/main" val="1926398545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1758771906"/>
                    </a:ext>
                  </a:extLst>
                </a:gridCol>
                <a:gridCol w="1493800">
                  <a:extLst>
                    <a:ext uri="{9D8B030D-6E8A-4147-A177-3AD203B41FA5}">
                      <a16:colId xmlns:a16="http://schemas.microsoft.com/office/drawing/2014/main" val="347846346"/>
                    </a:ext>
                  </a:extLst>
                </a:gridCol>
                <a:gridCol w="1571294">
                  <a:extLst>
                    <a:ext uri="{9D8B030D-6E8A-4147-A177-3AD203B41FA5}">
                      <a16:colId xmlns:a16="http://schemas.microsoft.com/office/drawing/2014/main" val="3138815588"/>
                    </a:ext>
                  </a:extLst>
                </a:gridCol>
                <a:gridCol w="1613387">
                  <a:extLst>
                    <a:ext uri="{9D8B030D-6E8A-4147-A177-3AD203B41FA5}">
                      <a16:colId xmlns:a16="http://schemas.microsoft.com/office/drawing/2014/main" val="13431777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CFRO Feed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M250 Reject 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M250 Permeate 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765824584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 probe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8.44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8.56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0122867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 probe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µS/cm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101700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85400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29106449"/>
                  </a:ext>
                </a:extLst>
              </a:tr>
              <a:tr h="2962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Hydroxide, OH 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2921530"/>
                  </a:ext>
                </a:extLst>
              </a:tr>
              <a:tr h="2962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Carbonate Alkalinity, CO3/ P-Alkalinity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1496415"/>
                  </a:ext>
                </a:extLst>
              </a:tr>
              <a:tr h="2962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Bicarbonate Alkalinity, HCO3/ M-Alkalinity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2290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098478"/>
                  </a:ext>
                </a:extLst>
              </a:tr>
              <a:tr h="2962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2290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2130160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Fluoride as F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1970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2579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5384877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 as Cl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28824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11462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30695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591719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203447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5735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4981996"/>
                  </a:ext>
                </a:extLst>
              </a:tr>
              <a:tr h="19501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2661068"/>
                  </a:ext>
                </a:extLst>
              </a:tr>
              <a:tr h="19501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Ammonia as NH</a:t>
                      </a:r>
                      <a:r>
                        <a:rPr lang="en-SG" sz="11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10031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850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48785433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Calcium as Ca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24947212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0349118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Silica SiO2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EPA200.7/ 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46.48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52.7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38.9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613689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Sodium as Na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36640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117400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25640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8266857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Hardness as CaCO3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2340B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5266771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2540C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99040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333090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65680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4158334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</a:t>
                      </a:r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(NaCl)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77520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102200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62030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8591374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Turbidity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2130B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NTU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3.46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2263804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Photometric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11154563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Chlorine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35078099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 Chlorine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1455941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Ions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100360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338311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68684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597963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 (by Gravimetry)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4.37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5920658"/>
                  </a:ext>
                </a:extLst>
              </a:tr>
              <a:tr h="167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 (by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69.8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9.69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565934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56DB7-EF0D-40E0-6D08-10A82989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2831-F35D-0958-D3EC-7A68DB88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0324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E77A-ADFF-8A72-A7AA-4CF641D84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4E31-E339-4663-6975-2807ECA4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3031"/>
            <a:ext cx="10515600" cy="615603"/>
          </a:xfrm>
        </p:spPr>
        <p:txBody>
          <a:bodyPr/>
          <a:lstStyle/>
          <a:p>
            <a:r>
              <a:rPr lang="en-SG"/>
              <a:t>Sulphate to Fluoride Ratio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7481A-2EA2-315D-5377-BD51506D0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E0316-7F78-555A-F4FF-D190DF4A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46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70691F-223B-0A96-4E4C-D124577DC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96818"/>
              </p:ext>
            </p:extLst>
          </p:nvPr>
        </p:nvGraphicFramePr>
        <p:xfrm>
          <a:off x="1385635" y="1155301"/>
          <a:ext cx="9420729" cy="195162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2979">
                  <a:extLst>
                    <a:ext uri="{9D8B030D-6E8A-4147-A177-3AD203B41FA5}">
                      <a16:colId xmlns:a16="http://schemas.microsoft.com/office/drawing/2014/main" val="2609811255"/>
                    </a:ext>
                  </a:extLst>
                </a:gridCol>
                <a:gridCol w="629517">
                  <a:extLst>
                    <a:ext uri="{9D8B030D-6E8A-4147-A177-3AD203B41FA5}">
                      <a16:colId xmlns:a16="http://schemas.microsoft.com/office/drawing/2014/main" val="3486443912"/>
                    </a:ext>
                  </a:extLst>
                </a:gridCol>
                <a:gridCol w="1566297">
                  <a:extLst>
                    <a:ext uri="{9D8B030D-6E8A-4147-A177-3AD203B41FA5}">
                      <a16:colId xmlns:a16="http://schemas.microsoft.com/office/drawing/2014/main" val="3383175946"/>
                    </a:ext>
                  </a:extLst>
                </a:gridCol>
                <a:gridCol w="1543815">
                  <a:extLst>
                    <a:ext uri="{9D8B030D-6E8A-4147-A177-3AD203B41FA5}">
                      <a16:colId xmlns:a16="http://schemas.microsoft.com/office/drawing/2014/main" val="414031969"/>
                    </a:ext>
                  </a:extLst>
                </a:gridCol>
                <a:gridCol w="1618757">
                  <a:extLst>
                    <a:ext uri="{9D8B030D-6E8A-4147-A177-3AD203B41FA5}">
                      <a16:colId xmlns:a16="http://schemas.microsoft.com/office/drawing/2014/main" val="2423030961"/>
                    </a:ext>
                  </a:extLst>
                </a:gridCol>
                <a:gridCol w="1699682">
                  <a:extLst>
                    <a:ext uri="{9D8B030D-6E8A-4147-A177-3AD203B41FA5}">
                      <a16:colId xmlns:a16="http://schemas.microsoft.com/office/drawing/2014/main" val="596466620"/>
                    </a:ext>
                  </a:extLst>
                </a:gridCol>
                <a:gridCol w="1699682">
                  <a:extLst>
                    <a:ext uri="{9D8B030D-6E8A-4147-A177-3AD203B41FA5}">
                      <a16:colId xmlns:a16="http://schemas.microsoft.com/office/drawing/2014/main" val="809311014"/>
                    </a:ext>
                  </a:extLst>
                </a:gridCol>
              </a:tblGrid>
              <a:tr h="32319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Ions 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Units</a:t>
                      </a:r>
                    </a:p>
                  </a:txBody>
                  <a:tcPr marL="4486" marR="4486" marT="4486" marB="3230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OLi</a:t>
                      </a: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Projection</a:t>
                      </a:r>
                    </a:p>
                  </a:txBody>
                  <a:tcPr marL="4486" marR="4486" marT="4486" marB="3230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180K TDS Reject (M150 Trial</a:t>
                      </a:r>
                    </a:p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Experiment Values)</a:t>
                      </a:r>
                    </a:p>
                  </a:txBody>
                  <a:tcPr marL="4486" marR="4486" marT="4486" marB="3230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330K TDS Reject </a:t>
                      </a:r>
                    </a:p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(M250 Trial</a:t>
                      </a:r>
                    </a:p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Experiment Values)</a:t>
                      </a:r>
                    </a:p>
                  </a:txBody>
                  <a:tcPr marL="4486" marR="4486" marT="4486" marB="32300" anchor="ctr"/>
                </a:tc>
                <a:extLst>
                  <a:ext uri="{0D108BD9-81ED-4DB2-BD59-A6C34878D82A}">
                    <a16:rowId xmlns:a16="http://schemas.microsoft.com/office/drawing/2014/main" val="3333012000"/>
                  </a:ext>
                </a:extLst>
              </a:tr>
              <a:tr h="323193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 </a:t>
                      </a:r>
                    </a:p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218K TDS Reject </a:t>
                      </a:r>
                    </a:p>
                    <a:p>
                      <a:pPr algn="ctr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160K TDS Reject 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210K TDS Reject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418717"/>
                  </a:ext>
                </a:extLst>
              </a:tr>
              <a:tr h="16902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SO4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ppm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66619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49536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66619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74842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203447</a:t>
                      </a:r>
                    </a:p>
                  </a:txBody>
                  <a:tcPr marL="4486" marR="4486" marT="4486" marB="32300" anchor="ctr"/>
                </a:tc>
                <a:extLst>
                  <a:ext uri="{0D108BD9-81ED-4DB2-BD59-A6C34878D82A}">
                    <a16:rowId xmlns:a16="http://schemas.microsoft.com/office/drawing/2014/main" val="1389195658"/>
                  </a:ext>
                </a:extLst>
              </a:tr>
              <a:tr h="16902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ppm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7169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5331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B050"/>
                          </a:solidFill>
                          <a:effectLst/>
                        </a:rPr>
                        <a:t>2488</a:t>
                      </a:r>
                      <a:endParaRPr lang="en-SG" sz="1600" b="0" i="0" u="none" strike="noStrike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B050"/>
                          </a:solidFill>
                          <a:effectLst/>
                          <a:latin typeface="Aptos Narrow" panose="020B0004020202020204" pitchFamily="34" charset="0"/>
                        </a:rPr>
                        <a:t>5190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B050"/>
                          </a:solidFill>
                          <a:effectLst/>
                          <a:latin typeface="Aptos Narrow" panose="020B0004020202020204" pitchFamily="34" charset="0"/>
                        </a:rPr>
                        <a:t>1970</a:t>
                      </a:r>
                    </a:p>
                  </a:txBody>
                  <a:tcPr marL="4486" marR="4486" marT="4486" marB="32300" anchor="ctr"/>
                </a:tc>
                <a:extLst>
                  <a:ext uri="{0D108BD9-81ED-4DB2-BD59-A6C34878D82A}">
                    <a16:rowId xmlns:a16="http://schemas.microsoft.com/office/drawing/2014/main" val="2892349492"/>
                  </a:ext>
                </a:extLst>
              </a:tr>
              <a:tr h="298871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Ratio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9.29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9.29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26.8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14.4</a:t>
                      </a:r>
                    </a:p>
                  </a:txBody>
                  <a:tcPr marL="4486" marR="4486" marT="4486" marB="323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</a:t>
                      </a:r>
                    </a:p>
                  </a:txBody>
                  <a:tcPr marL="4486" marR="4486" marT="4486" marB="32300" anchor="ctr"/>
                </a:tc>
                <a:extLst>
                  <a:ext uri="{0D108BD9-81ED-4DB2-BD59-A6C34878D82A}">
                    <a16:rowId xmlns:a16="http://schemas.microsoft.com/office/drawing/2014/main" val="1932835217"/>
                  </a:ext>
                </a:extLst>
              </a:tr>
            </a:tbl>
          </a:graphicData>
        </a:graphic>
      </p:graphicFrame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A16AE033-300F-224B-DB36-A5A2993768EF}"/>
              </a:ext>
            </a:extLst>
          </p:cNvPr>
          <p:cNvSpPr/>
          <p:nvPr/>
        </p:nvSpPr>
        <p:spPr>
          <a:xfrm>
            <a:off x="4712901" y="3220233"/>
            <a:ext cx="577515" cy="43313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FAC0D2D-BD13-8BC5-E1C6-F1AE1689DF7E}"/>
              </a:ext>
            </a:extLst>
          </p:cNvPr>
          <p:cNvSpPr/>
          <p:nvPr/>
        </p:nvSpPr>
        <p:spPr>
          <a:xfrm>
            <a:off x="6324071" y="3223197"/>
            <a:ext cx="577515" cy="43313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D2C70210-3C54-6563-BC4B-F7522E971AC7}"/>
              </a:ext>
            </a:extLst>
          </p:cNvPr>
          <p:cNvSpPr/>
          <p:nvPr/>
        </p:nvSpPr>
        <p:spPr>
          <a:xfrm>
            <a:off x="7935241" y="3220233"/>
            <a:ext cx="577515" cy="43313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FDD17-FA37-B9EB-C251-74CFBB9A125A}"/>
              </a:ext>
            </a:extLst>
          </p:cNvPr>
          <p:cNvSpPr txBox="1"/>
          <p:nvPr/>
        </p:nvSpPr>
        <p:spPr>
          <a:xfrm>
            <a:off x="6237489" y="3746848"/>
            <a:ext cx="299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/>
              <a:t>No </a:t>
            </a:r>
            <a:r>
              <a:rPr lang="en-SG" b="1" err="1"/>
              <a:t>Kogarkoite</a:t>
            </a:r>
            <a:r>
              <a:rPr lang="en-SG" b="1"/>
              <a:t> precipitation</a:t>
            </a: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C0F6A6DA-118C-BA08-D05A-BBC248DE8CDD}"/>
              </a:ext>
            </a:extLst>
          </p:cNvPr>
          <p:cNvSpPr/>
          <p:nvPr/>
        </p:nvSpPr>
        <p:spPr>
          <a:xfrm>
            <a:off x="9659266" y="3220233"/>
            <a:ext cx="577515" cy="43313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1699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0B762-9239-6209-D990-307625A7D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0F3E-D8C6-2689-B23D-41142AB31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88800"/>
            <a:ext cx="10515600" cy="615603"/>
          </a:xfrm>
        </p:spPr>
        <p:txBody>
          <a:bodyPr/>
          <a:lstStyle/>
          <a:p>
            <a:r>
              <a:rPr lang="en-SG"/>
              <a:t>M250 Species Rejection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46857-C49A-27AC-D9E2-4F77A7A9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15378-FC21-0AE0-64CF-DF726B4B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47</a:t>
            </a:fld>
            <a:endParaRPr lang="en-SG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0944049-6EE8-A10D-7D02-8B21D697C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7200585"/>
              </p:ext>
            </p:extLst>
          </p:nvPr>
        </p:nvGraphicFramePr>
        <p:xfrm>
          <a:off x="387350" y="1336744"/>
          <a:ext cx="6804026" cy="4136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072A64-56D3-2014-4F5F-FCA3C174B605}"/>
              </a:ext>
            </a:extLst>
          </p:cNvPr>
          <p:cNvSpPr txBox="1"/>
          <p:nvPr/>
        </p:nvSpPr>
        <p:spPr>
          <a:xfrm>
            <a:off x="7458076" y="1336744"/>
            <a:ext cx="4603504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700"/>
              <a:t>M250 has </a:t>
            </a:r>
            <a:r>
              <a:rPr lang="en-SG" sz="1700" b="1"/>
              <a:t>rejections</a:t>
            </a:r>
            <a:r>
              <a:rPr lang="en-SG" sz="1700"/>
              <a:t> for:</a:t>
            </a:r>
          </a:p>
          <a:p>
            <a:pPr marL="285750" indent="-285750" algn="just">
              <a:buFontTx/>
              <a:buChar char="-"/>
            </a:pPr>
            <a:r>
              <a:rPr lang="en-SG" sz="1700"/>
              <a:t>Sulphate and Sodium throughout the process</a:t>
            </a:r>
          </a:p>
          <a:p>
            <a:pPr marL="285750" indent="-285750" algn="just">
              <a:buFontTx/>
              <a:buChar char="-"/>
            </a:pPr>
            <a:r>
              <a:rPr lang="en-SG" sz="1700"/>
              <a:t>Silica when Feed TDS &lt;= 225,562 mg/L</a:t>
            </a:r>
          </a:p>
          <a:p>
            <a:pPr marL="285750" indent="-285750" algn="just">
              <a:buFontTx/>
              <a:buChar char="-"/>
            </a:pPr>
            <a:r>
              <a:rPr lang="en-SG" sz="1700"/>
              <a:t>Fluoride when Feed TDS &lt;= 140,620 mg/L</a:t>
            </a:r>
          </a:p>
          <a:p>
            <a:pPr algn="just"/>
            <a:endParaRPr lang="en-SG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M250 has </a:t>
            </a:r>
            <a:r>
              <a:rPr lang="en-SG" b="1"/>
              <a:t>negative rejections </a:t>
            </a:r>
            <a:r>
              <a:rPr lang="en-SG"/>
              <a:t>for:</a:t>
            </a:r>
          </a:p>
          <a:p>
            <a:pPr marL="285750" indent="-285750" algn="just">
              <a:buFontTx/>
              <a:buChar char="-"/>
            </a:pPr>
            <a:r>
              <a:rPr lang="en-SG"/>
              <a:t>Chloride throughout the process</a:t>
            </a:r>
          </a:p>
          <a:p>
            <a:pPr marL="285750" indent="-285750" algn="just">
              <a:buFontTx/>
              <a:buChar char="-"/>
            </a:pPr>
            <a:r>
              <a:rPr lang="en-SG"/>
              <a:t>Nitrate throughout the process</a:t>
            </a:r>
          </a:p>
          <a:p>
            <a:pPr marL="285750" indent="-285750" algn="just">
              <a:buFontTx/>
              <a:buChar char="-"/>
            </a:pPr>
            <a:endParaRPr lang="en-SG"/>
          </a:p>
          <a:p>
            <a:endParaRPr lang="en-SG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6134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A04D-575E-24D0-A801-1BAA3E1EB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597" y="60325"/>
            <a:ext cx="7686806" cy="615603"/>
          </a:xfrm>
        </p:spPr>
        <p:txBody>
          <a:bodyPr/>
          <a:lstStyle/>
          <a:p>
            <a:pPr algn="ctr"/>
            <a:r>
              <a:rPr lang="en-SG"/>
              <a:t>M250 Species Rejection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439300B-5874-FED7-249E-55975D48C4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4298125"/>
              </p:ext>
            </p:extLst>
          </p:nvPr>
        </p:nvGraphicFramePr>
        <p:xfrm>
          <a:off x="1868887" y="677450"/>
          <a:ext cx="8454225" cy="54840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47275">
                  <a:extLst>
                    <a:ext uri="{9D8B030D-6E8A-4147-A177-3AD203B41FA5}">
                      <a16:colId xmlns:a16="http://schemas.microsoft.com/office/drawing/2014/main" val="1600109229"/>
                    </a:ext>
                  </a:extLst>
                </a:gridCol>
                <a:gridCol w="872804">
                  <a:extLst>
                    <a:ext uri="{9D8B030D-6E8A-4147-A177-3AD203B41FA5}">
                      <a16:colId xmlns:a16="http://schemas.microsoft.com/office/drawing/2014/main" val="4064458115"/>
                    </a:ext>
                  </a:extLst>
                </a:gridCol>
                <a:gridCol w="855691">
                  <a:extLst>
                    <a:ext uri="{9D8B030D-6E8A-4147-A177-3AD203B41FA5}">
                      <a16:colId xmlns:a16="http://schemas.microsoft.com/office/drawing/2014/main" val="4163389097"/>
                    </a:ext>
                  </a:extLst>
                </a:gridCol>
                <a:gridCol w="855691">
                  <a:extLst>
                    <a:ext uri="{9D8B030D-6E8A-4147-A177-3AD203B41FA5}">
                      <a16:colId xmlns:a16="http://schemas.microsoft.com/office/drawing/2014/main" val="4139592012"/>
                    </a:ext>
                  </a:extLst>
                </a:gridCol>
                <a:gridCol w="855691">
                  <a:extLst>
                    <a:ext uri="{9D8B030D-6E8A-4147-A177-3AD203B41FA5}">
                      <a16:colId xmlns:a16="http://schemas.microsoft.com/office/drawing/2014/main" val="4017328250"/>
                    </a:ext>
                  </a:extLst>
                </a:gridCol>
                <a:gridCol w="855691">
                  <a:extLst>
                    <a:ext uri="{9D8B030D-6E8A-4147-A177-3AD203B41FA5}">
                      <a16:colId xmlns:a16="http://schemas.microsoft.com/office/drawing/2014/main" val="917304186"/>
                    </a:ext>
                  </a:extLst>
                </a:gridCol>
                <a:gridCol w="855691">
                  <a:extLst>
                    <a:ext uri="{9D8B030D-6E8A-4147-A177-3AD203B41FA5}">
                      <a16:colId xmlns:a16="http://schemas.microsoft.com/office/drawing/2014/main" val="81654368"/>
                    </a:ext>
                  </a:extLst>
                </a:gridCol>
                <a:gridCol w="855691">
                  <a:extLst>
                    <a:ext uri="{9D8B030D-6E8A-4147-A177-3AD203B41FA5}">
                      <a16:colId xmlns:a16="http://schemas.microsoft.com/office/drawing/2014/main" val="2808446632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Feed TDS (mg/L)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125822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140620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181466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225562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285700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306830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333090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51757004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74443273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Feed [F -]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2906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3017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2935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2574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2072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2006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1970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67315636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Permeate [F -]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2307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2511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3119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3577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3654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3845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3628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01774295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Fluoride Rejection (%)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20.6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16.8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-6.3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-38.9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-76.4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-91.6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-84.2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78453905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18789911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Feed [SO4 2-] (mg/L)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61118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77068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108914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151464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135558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182374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203447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58077858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Permeate [SO4 2-]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2389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2908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5593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13988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25185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32612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57900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2658472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Sulphate Rejection (%)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96.1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96.2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94.9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90.8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81.4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82.1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71.5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7477875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5445098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Feed [Cl -]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27824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27491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23958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19131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18500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17310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15470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31012710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Permeate [Cl -]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29352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30668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34307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34621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33346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33320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29431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38793392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Chloride Rejection (%)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-5.49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-11.6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-43.2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-81.0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-80.3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-92.5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-90.3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11494897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87472765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Feed [NO3 -]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992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963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887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794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760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733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459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89157690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Permeate [NO3 -]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1235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1223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1276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1314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1193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1134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1115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58400315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Nitrate Rejection (%)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-24.4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-27.0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-43.9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-65.4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-57.1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-54.8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-143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03744228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19665084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Feed [Na +]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52700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58600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69550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92850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105200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104800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117400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25127992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Permeate [Na +]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23980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26540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31400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35840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40520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46465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55300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14467826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Sodium Rejection (%)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54.5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54.7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54.9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61.4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61.5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55.7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52.9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03316617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73151006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Feed [SiO2]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41.3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62.1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58.9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65.7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56.9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47.8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52.7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96570231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Permeate [SiO2] 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34.4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41.9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51.7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59.0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66.7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75.5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83.8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87417910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Silica Rejection (%)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16.7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32.5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12.3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10.2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-17.3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-57.9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u="none" strike="noStrike">
                          <a:effectLst/>
                        </a:rPr>
                        <a:t>-59.0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74954056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546FA-BABB-239E-D1F2-ED081196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B2399-DCBD-6F74-C890-69804987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2307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A4D62-E642-5B61-BA77-8FF9BCFFD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A907-FCB1-F72E-7811-EF84032AB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649"/>
            <a:ext cx="10515600" cy="615603"/>
          </a:xfrm>
        </p:spPr>
        <p:txBody>
          <a:bodyPr/>
          <a:lstStyle/>
          <a:p>
            <a:r>
              <a:rPr lang="en-SG"/>
              <a:t>CFRO Flux against Feed TDS Graph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4ADB6-F609-BBAD-3D97-06FC3D27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36238-79F0-0E74-38DA-AB0DF112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49</a:t>
            </a:fld>
            <a:endParaRPr lang="en-SG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B5CB898-AD37-D6FC-69A5-5BBD474869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141828"/>
              </p:ext>
            </p:extLst>
          </p:nvPr>
        </p:nvGraphicFramePr>
        <p:xfrm>
          <a:off x="2958305" y="1397173"/>
          <a:ext cx="6275388" cy="3816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735A1D-0D73-1756-E6ED-46625C2497CD}"/>
              </a:ext>
            </a:extLst>
          </p:cNvPr>
          <p:cNvSpPr txBox="1"/>
          <p:nvPr/>
        </p:nvSpPr>
        <p:spPr>
          <a:xfrm>
            <a:off x="838199" y="5493097"/>
            <a:ext cx="714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Recommended Final M250 Reject TDS: ~307K mg/L when flux ~5 LMH.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744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50FB-D9FC-C7A0-F806-BA35560F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246681"/>
            <a:ext cx="10515600" cy="615603"/>
          </a:xfrm>
        </p:spPr>
        <p:txBody>
          <a:bodyPr/>
          <a:lstStyle/>
          <a:p>
            <a:r>
              <a:rPr lang="en-SG"/>
              <a:t>Test Method: Synthetic Feed Preparation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484FA-3CE8-1ADA-BA0C-34F72CE88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728"/>
            <a:ext cx="10515600" cy="5237192"/>
          </a:xfrm>
        </p:spPr>
        <p:txBody>
          <a:bodyPr>
            <a:normAutofit lnSpcReduction="10000"/>
          </a:bodyPr>
          <a:lstStyle/>
          <a:p>
            <a:r>
              <a:rPr lang="en-SG" sz="2200">
                <a:solidFill>
                  <a:schemeClr val="tx1"/>
                </a:solidFill>
              </a:rPr>
              <a:t>Weight the salts required for synthetic feed according to the table below.</a:t>
            </a: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r>
              <a:rPr lang="en-SG" sz="2200">
                <a:solidFill>
                  <a:schemeClr val="tx1"/>
                </a:solidFill>
              </a:rPr>
              <a:t>Prepare the synthetic feed according to the table below:</a:t>
            </a: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r>
              <a:rPr lang="en-SG" sz="2200">
                <a:solidFill>
                  <a:schemeClr val="tx1"/>
                </a:solidFill>
              </a:rPr>
              <a:t>Collect samples of both bulk and </a:t>
            </a:r>
            <a:r>
              <a:rPr lang="en-SG" sz="2200" err="1">
                <a:solidFill>
                  <a:schemeClr val="tx1"/>
                </a:solidFill>
              </a:rPr>
              <a:t>NaF</a:t>
            </a:r>
            <a:r>
              <a:rPr lang="en-SG" sz="2200">
                <a:solidFill>
                  <a:schemeClr val="tx1"/>
                </a:solidFill>
              </a:rPr>
              <a:t> solutions and send for ICP and IC analysis. </a:t>
            </a: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  <a:p>
            <a:endParaRPr lang="en-SG" sz="220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9DCE3-99F2-1C6A-34EE-D3C6977C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EB0EF-1578-FDC7-97DF-0787D539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F3A5506-7CFD-88E4-FA10-AA1841DF89B2}"/>
              </a:ext>
            </a:extLst>
          </p:cNvPr>
          <p:cNvGraphicFramePr>
            <a:graphicFrameLocks noGrp="1"/>
          </p:cNvGraphicFramePr>
          <p:nvPr/>
        </p:nvGraphicFramePr>
        <p:xfrm>
          <a:off x="3342076" y="4248016"/>
          <a:ext cx="6184899" cy="13182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52037">
                  <a:extLst>
                    <a:ext uri="{9D8B030D-6E8A-4147-A177-3AD203B41FA5}">
                      <a16:colId xmlns:a16="http://schemas.microsoft.com/office/drawing/2014/main" val="2938288819"/>
                    </a:ext>
                  </a:extLst>
                </a:gridCol>
                <a:gridCol w="1051296">
                  <a:extLst>
                    <a:ext uri="{9D8B030D-6E8A-4147-A177-3AD203B41FA5}">
                      <a16:colId xmlns:a16="http://schemas.microsoft.com/office/drawing/2014/main" val="1290947240"/>
                    </a:ext>
                  </a:extLst>
                </a:gridCol>
                <a:gridCol w="1652037">
                  <a:extLst>
                    <a:ext uri="{9D8B030D-6E8A-4147-A177-3AD203B41FA5}">
                      <a16:colId xmlns:a16="http://schemas.microsoft.com/office/drawing/2014/main" val="2928192039"/>
                    </a:ext>
                  </a:extLst>
                </a:gridCol>
                <a:gridCol w="1829529">
                  <a:extLst>
                    <a:ext uri="{9D8B030D-6E8A-4147-A177-3AD203B41FA5}">
                      <a16:colId xmlns:a16="http://schemas.microsoft.com/office/drawing/2014/main" val="72826053"/>
                    </a:ext>
                  </a:extLst>
                </a:gridCol>
              </a:tblGrid>
              <a:tr h="1841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Solution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Bulk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NaF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60514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Volume of DI Water 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mL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80168445"/>
                  </a:ext>
                </a:extLst>
              </a:tr>
              <a:tr h="1841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Salts Added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1. NaHCO3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1. </a:t>
                      </a:r>
                      <a:r>
                        <a:rPr lang="en-SG" sz="1400" u="none" strike="noStrike" err="1">
                          <a:effectLst/>
                          <a:latin typeface="+mn-lt"/>
                        </a:rPr>
                        <a:t>NaF</a:t>
                      </a:r>
                      <a:r>
                        <a:rPr lang="en-SG" sz="1400" u="none" strike="noStrike">
                          <a:effectLst/>
                          <a:latin typeface="+mn-lt"/>
                        </a:rPr>
                        <a:t> 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24426881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2. Na2SO4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5390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3. NaCl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1824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4. MgCl2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0666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C0C27C-C03F-6F2C-9F80-7643F983D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879817"/>
              </p:ext>
            </p:extLst>
          </p:nvPr>
        </p:nvGraphicFramePr>
        <p:xfrm>
          <a:off x="1849616" y="1670364"/>
          <a:ext cx="8492768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96841">
                  <a:extLst>
                    <a:ext uri="{9D8B030D-6E8A-4147-A177-3AD203B41FA5}">
                      <a16:colId xmlns:a16="http://schemas.microsoft.com/office/drawing/2014/main" val="50215408"/>
                    </a:ext>
                  </a:extLst>
                </a:gridCol>
                <a:gridCol w="1865095">
                  <a:extLst>
                    <a:ext uri="{9D8B030D-6E8A-4147-A177-3AD203B41FA5}">
                      <a16:colId xmlns:a16="http://schemas.microsoft.com/office/drawing/2014/main" val="3439484703"/>
                    </a:ext>
                  </a:extLst>
                </a:gridCol>
                <a:gridCol w="1906438">
                  <a:extLst>
                    <a:ext uri="{9D8B030D-6E8A-4147-A177-3AD203B41FA5}">
                      <a16:colId xmlns:a16="http://schemas.microsoft.com/office/drawing/2014/main" val="3459629690"/>
                    </a:ext>
                  </a:extLst>
                </a:gridCol>
                <a:gridCol w="2024394">
                  <a:extLst>
                    <a:ext uri="{9D8B030D-6E8A-4147-A177-3AD203B41FA5}">
                      <a16:colId xmlns:a16="http://schemas.microsoft.com/office/drawing/2014/main" val="3004104643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Salts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Mass of Salts required For 1L (mg)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Volume to Prepare (L)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Mass of Salts required </a:t>
                      </a:r>
                    </a:p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For 0.5L (mg)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536213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Sodium Bicarbonate (NaHCO3)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964.88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0.5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482.44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490198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Sodium Fluoride (NaF)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2326.73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0.5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1163.37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560527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Sodium Sulphate (Na2SO4)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13361.4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0.5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6680.70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77286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Sodium Chloride (NaCl)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13822.92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0.5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6911.46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88709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Mgnesium Chloride (MgCl2)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443.14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0.5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221.57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87952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Calcium Chloride (CaCl)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27.69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0.5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13.85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893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38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D7E2-3EB6-B392-B569-3F84C623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7A48-2EAC-878A-CCF8-9E9BCEEFF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650"/>
            <a:ext cx="10515600" cy="615603"/>
          </a:xfrm>
        </p:spPr>
        <p:txBody>
          <a:bodyPr/>
          <a:lstStyle/>
          <a:p>
            <a:r>
              <a:rPr lang="en-SG"/>
              <a:t>CFRO Rejection against Feed TDS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18712-D90D-29A8-E82C-61159DA5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265B8-647B-B872-9BD9-1F2C0AED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50</a:t>
            </a:fld>
            <a:endParaRPr lang="en-SG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1D4F973-EE0D-C4F5-F18C-3075D70A55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5002316"/>
              </p:ext>
            </p:extLst>
          </p:nvPr>
        </p:nvGraphicFramePr>
        <p:xfrm>
          <a:off x="2705099" y="1405731"/>
          <a:ext cx="6781801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6185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5E70F-B676-5E10-7094-8950BDBA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43FA-96E8-3BEE-4498-45C8FE4C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2518"/>
            <a:ext cx="10515600" cy="615603"/>
          </a:xfrm>
        </p:spPr>
        <p:txBody>
          <a:bodyPr/>
          <a:lstStyle/>
          <a:p>
            <a:r>
              <a:rPr lang="en-SG"/>
              <a:t>Sample Photos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4557B-C695-B0B8-CAC7-19697946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2AB5B-43DF-EB5F-3861-E9A1323F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51</a:t>
            </a:fld>
            <a:endParaRPr lang="en-SG"/>
          </a:p>
        </p:txBody>
      </p:sp>
      <p:pic>
        <p:nvPicPr>
          <p:cNvPr id="6" name="Picture 5" descr="A group of test tubes with caps&#10;&#10;AI-generated content may be incorrect.">
            <a:extLst>
              <a:ext uri="{FF2B5EF4-FFF2-40B4-BE49-F238E27FC236}">
                <a16:creationId xmlns:a16="http://schemas.microsoft.com/office/drawing/2014/main" id="{C3EB4546-52B3-2A92-D8B2-A40178570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29068" r="2265" b="30806"/>
          <a:stretch/>
        </p:blipFill>
        <p:spPr>
          <a:xfrm rot="16200000">
            <a:off x="3005618" y="2434781"/>
            <a:ext cx="2958865" cy="2673874"/>
          </a:xfrm>
          <a:prstGeom prst="rect">
            <a:avLst/>
          </a:prstGeom>
        </p:spPr>
      </p:pic>
      <p:pic>
        <p:nvPicPr>
          <p:cNvPr id="17" name="Picture 16" descr="A group of test tubes with caps&#10;&#10;AI-generated content may be incorrect.">
            <a:extLst>
              <a:ext uri="{FF2B5EF4-FFF2-40B4-BE49-F238E27FC236}">
                <a16:creationId xmlns:a16="http://schemas.microsoft.com/office/drawing/2014/main" id="{70D919D4-635B-1A0F-5D5E-F691C94DF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" t="31609" r="3353" b="32794"/>
          <a:stretch/>
        </p:blipFill>
        <p:spPr>
          <a:xfrm rot="16200000">
            <a:off x="465192" y="2551079"/>
            <a:ext cx="2958864" cy="24412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6367D6-214A-86EC-04E7-17FB583044B9}"/>
              </a:ext>
            </a:extLst>
          </p:cNvPr>
          <p:cNvSpPr txBox="1"/>
          <p:nvPr/>
        </p:nvSpPr>
        <p:spPr>
          <a:xfrm>
            <a:off x="479425" y="1141494"/>
            <a:ext cx="11207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Feed and reject samples from 238,980 mg/L (Labelled as RI = 1.3620) to 330,090 mg/L (Labelled as RI = 1.3700)  were collected.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No precipitation formed after 3 days.</a:t>
            </a:r>
          </a:p>
        </p:txBody>
      </p:sp>
      <p:pic>
        <p:nvPicPr>
          <p:cNvPr id="20" name="Picture 19" descr="A group of plastic vials with labels&#10;&#10;AI-generated content may be incorrect.">
            <a:extLst>
              <a:ext uri="{FF2B5EF4-FFF2-40B4-BE49-F238E27FC236}">
                <a16:creationId xmlns:a16="http://schemas.microsoft.com/office/drawing/2014/main" id="{E97BEB99-1FF2-4858-0602-16B2B99D8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5" t="21573" r="17091" b="33773"/>
          <a:stretch/>
        </p:blipFill>
        <p:spPr>
          <a:xfrm rot="10800000">
            <a:off x="8845981" y="2292285"/>
            <a:ext cx="2622036" cy="2958866"/>
          </a:xfrm>
          <a:prstGeom prst="rect">
            <a:avLst/>
          </a:prstGeom>
        </p:spPr>
      </p:pic>
      <p:pic>
        <p:nvPicPr>
          <p:cNvPr id="22" name="Picture 21" descr="A group of test tubes with green caps&#10;&#10;AI-generated content may be incorrect.">
            <a:extLst>
              <a:ext uri="{FF2B5EF4-FFF2-40B4-BE49-F238E27FC236}">
                <a16:creationId xmlns:a16="http://schemas.microsoft.com/office/drawing/2014/main" id="{9773420C-4EE9-F771-3B65-C1F2DD1BF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13370" r="4834" b="36240"/>
          <a:stretch/>
        </p:blipFill>
        <p:spPr>
          <a:xfrm rot="10800000">
            <a:off x="6223945" y="2292286"/>
            <a:ext cx="2622036" cy="29588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661691-8BDB-0D12-65F5-DCE7AE89ACB7}"/>
              </a:ext>
            </a:extLst>
          </p:cNvPr>
          <p:cNvSpPr txBox="1"/>
          <p:nvPr/>
        </p:nvSpPr>
        <p:spPr>
          <a:xfrm>
            <a:off x="2777659" y="5284722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/>
              <a:t>Day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AB53DC-BDAE-6C0F-6D2C-6FE132CEB42D}"/>
              </a:ext>
            </a:extLst>
          </p:cNvPr>
          <p:cNvSpPr txBox="1"/>
          <p:nvPr/>
        </p:nvSpPr>
        <p:spPr>
          <a:xfrm>
            <a:off x="8485145" y="5284722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/>
              <a:t>Day 4 </a:t>
            </a:r>
          </a:p>
        </p:txBody>
      </p:sp>
    </p:spTree>
    <p:extLst>
      <p:ext uri="{BB962C8B-B14F-4D97-AF65-F5344CB8AC3E}">
        <p14:creationId xmlns:p14="http://schemas.microsoft.com/office/powerpoint/2010/main" val="2872949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55DA-B667-5437-E14A-C8658F9E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68" y="340389"/>
            <a:ext cx="10515600" cy="615603"/>
          </a:xfrm>
        </p:spPr>
        <p:txBody>
          <a:bodyPr/>
          <a:lstStyle/>
          <a:p>
            <a:r>
              <a:rPr lang="en-SG"/>
              <a:t>Observations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D07F4-35C0-487C-C8E7-D3C3BE9A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2B47-7F55-FA14-939C-E90F638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52</a:t>
            </a:fld>
            <a:endParaRPr lang="en-SG"/>
          </a:p>
        </p:txBody>
      </p:sp>
      <p:pic>
        <p:nvPicPr>
          <p:cNvPr id="7" name="Picture 6" descr="A close-up of a beaker&#10;&#10;AI-generated content may be incorrect.">
            <a:extLst>
              <a:ext uri="{FF2B5EF4-FFF2-40B4-BE49-F238E27FC236}">
                <a16:creationId xmlns:a16="http://schemas.microsoft.com/office/drawing/2014/main" id="{6BEBA922-C58F-C5FC-52C5-7000A9A72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2" t="6112" r="12797" b="43917"/>
          <a:stretch/>
        </p:blipFill>
        <p:spPr>
          <a:xfrm>
            <a:off x="3762375" y="1158966"/>
            <a:ext cx="2252097" cy="2705447"/>
          </a:xfrm>
          <a:prstGeom prst="rect">
            <a:avLst/>
          </a:prstGeom>
        </p:spPr>
      </p:pic>
      <p:pic>
        <p:nvPicPr>
          <p:cNvPr id="13" name="Picture 12" descr="A hand holding a beaker with liquid in it&#10;&#10;AI-generated content may be incorrect.">
            <a:extLst>
              <a:ext uri="{FF2B5EF4-FFF2-40B4-BE49-F238E27FC236}">
                <a16:creationId xmlns:a16="http://schemas.microsoft.com/office/drawing/2014/main" id="{21E9F55E-44F6-224F-1D61-04D236143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18351" r="16748" b="42199"/>
          <a:stretch/>
        </p:blipFill>
        <p:spPr>
          <a:xfrm>
            <a:off x="6330287" y="1158965"/>
            <a:ext cx="2352675" cy="2705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CBA250-4345-11EA-9BD2-7D093241071B}"/>
              </a:ext>
            </a:extLst>
          </p:cNvPr>
          <p:cNvSpPr txBox="1"/>
          <p:nvPr/>
        </p:nvSpPr>
        <p:spPr>
          <a:xfrm>
            <a:off x="3893060" y="3840424"/>
            <a:ext cx="199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b="1"/>
              <a:t>TDS: 333,090 mg/L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540A5-CA81-C2CC-3C57-7E7882B8E79C}"/>
              </a:ext>
            </a:extLst>
          </p:cNvPr>
          <p:cNvSpPr txBox="1"/>
          <p:nvPr/>
        </p:nvSpPr>
        <p:spPr>
          <a:xfrm>
            <a:off x="6511261" y="3840424"/>
            <a:ext cx="199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b="1"/>
              <a:t>TDS: 306,830 mg/L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2D2EF-65C4-111E-B433-11587B04184D}"/>
              </a:ext>
            </a:extLst>
          </p:cNvPr>
          <p:cNvSpPr txBox="1"/>
          <p:nvPr/>
        </p:nvSpPr>
        <p:spPr>
          <a:xfrm>
            <a:off x="778268" y="4464049"/>
            <a:ext cx="8279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Precipitation observed in final reject after 4 days.</a:t>
            </a:r>
          </a:p>
          <a:p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No precipitation observed in instantaneous reject (TDS: 306,830 mg/L) collected.  </a:t>
            </a:r>
          </a:p>
        </p:txBody>
      </p:sp>
    </p:spTree>
    <p:extLst>
      <p:ext uri="{BB962C8B-B14F-4D97-AF65-F5344CB8AC3E}">
        <p14:creationId xmlns:p14="http://schemas.microsoft.com/office/powerpoint/2010/main" val="681887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F121-A27D-8150-9949-EB5B62E2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Salt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AD818-B8DF-C06C-8657-01B46E9D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8BCA4-41E7-60C5-F2DC-7CE36E4E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53</a:t>
            </a:fld>
            <a:endParaRPr lang="en-SG"/>
          </a:p>
        </p:txBody>
      </p:sp>
      <p:pic>
        <p:nvPicPr>
          <p:cNvPr id="9" name="Picture 8" descr="A clear glass with a white plastic cup with a white plastic tube and a white plastic tube with a white plastic tube with a white plastic tube with a white plastic tube with a white plastic tube with&#10;&#10;AI-generated content may be incorrect.">
            <a:extLst>
              <a:ext uri="{FF2B5EF4-FFF2-40B4-BE49-F238E27FC236}">
                <a16:creationId xmlns:a16="http://schemas.microsoft.com/office/drawing/2014/main" id="{9A281BC1-F1CB-F246-51A8-02536019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" t="23907" r="6522" b="11471"/>
          <a:stretch/>
        </p:blipFill>
        <p:spPr>
          <a:xfrm>
            <a:off x="8310721" y="365124"/>
            <a:ext cx="2198378" cy="291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E4573-EE3F-7BE1-C2A4-D79AED8F024A}"/>
              </a:ext>
            </a:extLst>
          </p:cNvPr>
          <p:cNvSpPr txBox="1"/>
          <p:nvPr/>
        </p:nvSpPr>
        <p:spPr>
          <a:xfrm>
            <a:off x="838200" y="1061579"/>
            <a:ext cx="7161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Filter the reject.</a:t>
            </a:r>
          </a:p>
          <a:p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Dry the solid salts and perform salt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Precipitated salt is mainly sodium sulphate (Na2SO4).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  <a:p>
            <a:endParaRPr lang="en-SG"/>
          </a:p>
          <a:p>
            <a:endParaRPr lang="en-SG"/>
          </a:p>
        </p:txBody>
      </p:sp>
      <p:pic>
        <p:nvPicPr>
          <p:cNvPr id="7" name="Picture 6" descr="A glass bowl with white powder&#10;&#10;AI-generated content may be incorrect.">
            <a:extLst>
              <a:ext uri="{FF2B5EF4-FFF2-40B4-BE49-F238E27FC236}">
                <a16:creationId xmlns:a16="http://schemas.microsoft.com/office/drawing/2014/main" id="{2274237B-BF7F-FAB5-17E8-D5F274B44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8" b="29431"/>
          <a:stretch/>
        </p:blipFill>
        <p:spPr>
          <a:xfrm>
            <a:off x="7999806" y="3579963"/>
            <a:ext cx="2820209" cy="247228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289A3F-175A-14D0-89CC-EBD52556E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719065"/>
              </p:ext>
            </p:extLst>
          </p:nvPr>
        </p:nvGraphicFramePr>
        <p:xfrm>
          <a:off x="838200" y="2826782"/>
          <a:ext cx="6398645" cy="15063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34103">
                  <a:extLst>
                    <a:ext uri="{9D8B030D-6E8A-4147-A177-3AD203B41FA5}">
                      <a16:colId xmlns:a16="http://schemas.microsoft.com/office/drawing/2014/main" val="478673053"/>
                    </a:ext>
                  </a:extLst>
                </a:gridCol>
                <a:gridCol w="1548531">
                  <a:extLst>
                    <a:ext uri="{9D8B030D-6E8A-4147-A177-3AD203B41FA5}">
                      <a16:colId xmlns:a16="http://schemas.microsoft.com/office/drawing/2014/main" val="3599814790"/>
                    </a:ext>
                  </a:extLst>
                </a:gridCol>
                <a:gridCol w="2016011">
                  <a:extLst>
                    <a:ext uri="{9D8B030D-6E8A-4147-A177-3AD203B41FA5}">
                      <a16:colId xmlns:a16="http://schemas.microsoft.com/office/drawing/2014/main" val="2170663349"/>
                    </a:ext>
                  </a:extLst>
                </a:gridCol>
              </a:tblGrid>
              <a:tr h="24664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Parameters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[Ion] (mg/L)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Percentage Composition (%)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15603803"/>
                  </a:ext>
                </a:extLst>
              </a:tr>
              <a:tr h="24664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2.17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0.103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3356636"/>
                  </a:ext>
                </a:extLst>
              </a:tr>
              <a:tr h="24664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17.4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29257980"/>
                  </a:ext>
                </a:extLst>
              </a:tr>
              <a:tr h="27313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1383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65.6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1513237"/>
                  </a:ext>
                </a:extLst>
              </a:tr>
              <a:tr h="24664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 0.2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2656353"/>
                  </a:ext>
                </a:extLst>
              </a:tr>
              <a:tr h="24664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19960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477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642E1-A64B-17EA-06FB-4CF8CAC9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2432-E5D1-D768-444F-ECBFDE22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274175"/>
            <a:ext cx="10515600" cy="615603"/>
          </a:xfrm>
        </p:spPr>
        <p:txBody>
          <a:bodyPr/>
          <a:lstStyle/>
          <a:p>
            <a:r>
              <a:rPr lang="en-SG"/>
              <a:t>M250 Trial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9231-4B33-C102-7D8A-CB121ED8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" y="1046496"/>
            <a:ext cx="11353800" cy="5134848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en-US" sz="6200">
                <a:solidFill>
                  <a:schemeClr val="tx1"/>
                </a:solidFill>
              </a:rPr>
              <a:t>The feed was concentrated from 99,040 mg/L to  333,090 mg/L TDS.</a:t>
            </a:r>
          </a:p>
          <a:p>
            <a:pPr algn="just"/>
            <a:r>
              <a:rPr lang="en-US" sz="6200">
                <a:solidFill>
                  <a:schemeClr val="tx1"/>
                </a:solidFill>
              </a:rPr>
              <a:t>Recovery obtained from gravimetric measurement of TDS is 70.3%. </a:t>
            </a:r>
          </a:p>
          <a:p>
            <a:pPr algn="just"/>
            <a:r>
              <a:rPr lang="en-US" sz="6200">
                <a:solidFill>
                  <a:schemeClr val="tx1"/>
                </a:solidFill>
              </a:rPr>
              <a:t>The final CFRO permeate TDS obtained is 65,680 mg/L.</a:t>
            </a:r>
          </a:p>
          <a:p>
            <a:pPr algn="just"/>
            <a:r>
              <a:rPr lang="en-US" sz="6200">
                <a:solidFill>
                  <a:schemeClr val="tx1"/>
                </a:solidFill>
              </a:rPr>
              <a:t>Recommended final M250 reject TDS: ~ 307K mg/L when flux ~5 LMH.</a:t>
            </a:r>
          </a:p>
          <a:p>
            <a:pPr marL="0" indent="0" algn="just">
              <a:buNone/>
            </a:pPr>
            <a:endParaRPr lang="en-US" sz="620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6200">
                <a:solidFill>
                  <a:schemeClr val="tx1"/>
                </a:solidFill>
              </a:rPr>
              <a:t>M250 has </a:t>
            </a:r>
            <a:r>
              <a:rPr lang="en-SG" sz="6200" b="1">
                <a:solidFill>
                  <a:schemeClr val="tx1"/>
                </a:solidFill>
              </a:rPr>
              <a:t>rejections</a:t>
            </a:r>
            <a:r>
              <a:rPr lang="en-SG" sz="6200">
                <a:solidFill>
                  <a:schemeClr val="tx1"/>
                </a:solidFill>
              </a:rPr>
              <a:t> for:</a:t>
            </a:r>
          </a:p>
          <a:p>
            <a:pPr marL="285750" indent="-285750" algn="just">
              <a:buFontTx/>
              <a:buChar char="-"/>
            </a:pPr>
            <a:r>
              <a:rPr lang="en-SG" sz="6200">
                <a:solidFill>
                  <a:schemeClr val="tx1"/>
                </a:solidFill>
              </a:rPr>
              <a:t>Sulphate and Sodium throughout the process</a:t>
            </a:r>
          </a:p>
          <a:p>
            <a:pPr marL="285750" indent="-285750" algn="just">
              <a:buFontTx/>
              <a:buChar char="-"/>
            </a:pPr>
            <a:r>
              <a:rPr lang="en-SG" sz="6200">
                <a:solidFill>
                  <a:schemeClr val="tx1"/>
                </a:solidFill>
              </a:rPr>
              <a:t>Silica when Feed TDS &lt;= 225,562 mg/L</a:t>
            </a:r>
          </a:p>
          <a:p>
            <a:pPr marL="285750" indent="-285750" algn="just">
              <a:buFontTx/>
              <a:buChar char="-"/>
            </a:pPr>
            <a:r>
              <a:rPr lang="en-SG" sz="6200">
                <a:solidFill>
                  <a:schemeClr val="tx1"/>
                </a:solidFill>
              </a:rPr>
              <a:t>Fluoride when Feed TDS &lt;= 140,620 mg/L</a:t>
            </a:r>
          </a:p>
          <a:p>
            <a:pPr algn="just"/>
            <a:endParaRPr lang="en-SG" sz="620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6200">
                <a:solidFill>
                  <a:schemeClr val="tx1"/>
                </a:solidFill>
              </a:rPr>
              <a:t>M250 has </a:t>
            </a:r>
            <a:r>
              <a:rPr lang="en-SG" sz="6200" b="1">
                <a:solidFill>
                  <a:schemeClr val="tx1"/>
                </a:solidFill>
              </a:rPr>
              <a:t>negative rejections </a:t>
            </a:r>
            <a:r>
              <a:rPr lang="en-SG" sz="6200">
                <a:solidFill>
                  <a:schemeClr val="tx1"/>
                </a:solidFill>
              </a:rPr>
              <a:t>for:</a:t>
            </a:r>
          </a:p>
          <a:p>
            <a:pPr marL="285750" indent="-285750" algn="just">
              <a:buFontTx/>
              <a:buChar char="-"/>
            </a:pPr>
            <a:r>
              <a:rPr lang="en-SG" sz="6200">
                <a:solidFill>
                  <a:schemeClr val="tx1"/>
                </a:solidFill>
              </a:rPr>
              <a:t>Chloride throughout the process</a:t>
            </a:r>
          </a:p>
          <a:p>
            <a:pPr marL="285750" indent="-285750" algn="just">
              <a:buFontTx/>
              <a:buChar char="-"/>
            </a:pPr>
            <a:r>
              <a:rPr lang="en-SG" sz="6200">
                <a:solidFill>
                  <a:schemeClr val="tx1"/>
                </a:solidFill>
              </a:rPr>
              <a:t>Nitrate throughout the process</a:t>
            </a:r>
          </a:p>
          <a:p>
            <a:pPr marL="0" indent="0" algn="just">
              <a:buNone/>
            </a:pPr>
            <a:endParaRPr lang="en-SG" sz="6200">
              <a:solidFill>
                <a:schemeClr val="tx1"/>
              </a:solidFill>
            </a:endParaRPr>
          </a:p>
          <a:p>
            <a:pPr marL="285750" indent="-285750" algn="just"/>
            <a:r>
              <a:rPr lang="en-SG" sz="6200">
                <a:solidFill>
                  <a:schemeClr val="tx1"/>
                </a:solidFill>
              </a:rPr>
              <a:t>Precipitation was observed in the reject after four days and the precipitated salt is sodium sulphate (Na2SO4).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3600"/>
          </a:p>
          <a:p>
            <a:pPr algn="just"/>
            <a:endParaRPr lang="en-US" sz="28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0DD11-C0DD-69C3-1CC4-B039B078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BC327-6CF1-7CEC-DC06-C1826BA6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1001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D61AD-5B72-35D9-9E04-F64090B38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67D6-F55A-FE6E-42BE-FAEF38F9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12" y="383499"/>
            <a:ext cx="10515600" cy="615603"/>
          </a:xfrm>
        </p:spPr>
        <p:txBody>
          <a:bodyPr/>
          <a:lstStyle/>
          <a:p>
            <a:r>
              <a:rPr lang="en-SG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F46D1-3348-62B3-3099-986A6038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DDAE-1DF1-9E3B-9E59-644DC25F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55</a:t>
            </a:fld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15C3F7-DD9C-A0DE-3D0B-10B2B026BD54}"/>
              </a:ext>
            </a:extLst>
          </p:cNvPr>
          <p:cNvSpPr/>
          <p:nvPr/>
        </p:nvSpPr>
        <p:spPr>
          <a:xfrm>
            <a:off x="88912" y="1965663"/>
            <a:ext cx="1337095" cy="897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Feed</a:t>
            </a:r>
          </a:p>
          <a:p>
            <a:pPr algn="ctr"/>
            <a:r>
              <a:rPr lang="en-SG"/>
              <a:t>TDS: 30K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B99FC-3633-CCA2-A1E0-76A42F9644A8}"/>
              </a:ext>
            </a:extLst>
          </p:cNvPr>
          <p:cNvSpPr txBox="1"/>
          <p:nvPr/>
        </p:nvSpPr>
        <p:spPr>
          <a:xfrm>
            <a:off x="88912" y="1256742"/>
            <a:ext cx="678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Assumption: All Mg 2+ and Ca 2+ precipitates out in the feed water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030D43-5EAB-395C-1009-0BC76AF974ED}"/>
              </a:ext>
            </a:extLst>
          </p:cNvPr>
          <p:cNvSpPr/>
          <p:nvPr/>
        </p:nvSpPr>
        <p:spPr>
          <a:xfrm>
            <a:off x="3294523" y="1894162"/>
            <a:ext cx="3188181" cy="104014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SW30-2540</a:t>
            </a:r>
          </a:p>
          <a:p>
            <a:pPr algn="ctr"/>
            <a:r>
              <a:rPr lang="en-SG"/>
              <a:t>Reject TDS: 95K (215L) </a:t>
            </a:r>
          </a:p>
          <a:p>
            <a:pPr algn="ctr"/>
            <a:r>
              <a:rPr lang="en-SG"/>
              <a:t>Permeate TDS: 132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BE0CBB-3C47-DFA0-C817-5BB779B4A6A3}"/>
              </a:ext>
            </a:extLst>
          </p:cNvPr>
          <p:cNvSpPr/>
          <p:nvPr/>
        </p:nvSpPr>
        <p:spPr>
          <a:xfrm>
            <a:off x="1933378" y="2187594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7F3142-9494-9D36-E06E-769B1B3F2FCD}"/>
              </a:ext>
            </a:extLst>
          </p:cNvPr>
          <p:cNvSpPr/>
          <p:nvPr/>
        </p:nvSpPr>
        <p:spPr>
          <a:xfrm>
            <a:off x="7548961" y="2062354"/>
            <a:ext cx="1405258" cy="61560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M250-4040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20ADCA-4AAD-3183-8704-C0BE85184321}"/>
              </a:ext>
            </a:extLst>
          </p:cNvPr>
          <p:cNvSpPr/>
          <p:nvPr/>
        </p:nvSpPr>
        <p:spPr>
          <a:xfrm>
            <a:off x="6614704" y="2187594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049AE7C-B33B-7BE3-49FB-A47BB3AA8929}"/>
              </a:ext>
            </a:extLst>
          </p:cNvPr>
          <p:cNvSpPr txBox="1"/>
          <p:nvPr/>
        </p:nvSpPr>
        <p:spPr>
          <a:xfrm>
            <a:off x="1239691" y="2556926"/>
            <a:ext cx="218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from </a:t>
            </a:r>
          </a:p>
          <a:p>
            <a:pPr algn="ctr"/>
            <a:r>
              <a:rPr lang="en-SG" sz="1200" b="1"/>
              <a:t>Gravimetric Measurement: 73.0%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0A0E3DD-C690-E2C3-8B80-9AC559267437}"/>
              </a:ext>
            </a:extLst>
          </p:cNvPr>
          <p:cNvSpPr/>
          <p:nvPr/>
        </p:nvSpPr>
        <p:spPr>
          <a:xfrm>
            <a:off x="10038107" y="1102639"/>
            <a:ext cx="2000481" cy="8378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Target Reject TDS : 330K (60L)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B9236C-A6DC-9300-75BA-9DE4DCB823ED}"/>
              </a:ext>
            </a:extLst>
          </p:cNvPr>
          <p:cNvSpPr/>
          <p:nvPr/>
        </p:nvSpPr>
        <p:spPr>
          <a:xfrm>
            <a:off x="10038107" y="2571649"/>
            <a:ext cx="2000481" cy="72531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tx1"/>
                </a:solidFill>
              </a:rPr>
              <a:t>Permeate TDS : 65K (155L)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2B883D-A646-1945-E8F0-83887613EE6A}"/>
              </a:ext>
            </a:extLst>
          </p:cNvPr>
          <p:cNvSpPr/>
          <p:nvPr/>
        </p:nvSpPr>
        <p:spPr>
          <a:xfrm rot="1229053">
            <a:off x="9124744" y="2508833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D60ED37-9FC9-1319-50EC-85B4111D7FC1}"/>
              </a:ext>
            </a:extLst>
          </p:cNvPr>
          <p:cNvSpPr/>
          <p:nvPr/>
        </p:nvSpPr>
        <p:spPr>
          <a:xfrm rot="20008778">
            <a:off x="9123958" y="1854976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636C35-AEB3-8955-1F14-4579F4B655C3}"/>
              </a:ext>
            </a:extLst>
          </p:cNvPr>
          <p:cNvSpPr txBox="1"/>
          <p:nvPr/>
        </p:nvSpPr>
        <p:spPr>
          <a:xfrm>
            <a:off x="88912" y="3424329"/>
            <a:ext cx="491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M250 Permeate Stream </a:t>
            </a:r>
            <a:r>
              <a:rPr lang="en-SG" b="1"/>
              <a:t>(Stream 1) </a:t>
            </a:r>
            <a:r>
              <a:rPr lang="en-SG"/>
              <a:t>Treatment: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A806091-4A46-7F4D-29A6-4131AC2CFC29}"/>
              </a:ext>
            </a:extLst>
          </p:cNvPr>
          <p:cNvSpPr/>
          <p:nvPr/>
        </p:nvSpPr>
        <p:spPr>
          <a:xfrm>
            <a:off x="88913" y="4134109"/>
            <a:ext cx="1844466" cy="9140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tx1"/>
                </a:solidFill>
              </a:rPr>
              <a:t>M250 </a:t>
            </a:r>
          </a:p>
          <a:p>
            <a:pPr algn="ctr"/>
            <a:r>
              <a:rPr lang="en-SG">
                <a:solidFill>
                  <a:schemeClr val="tx1"/>
                </a:solidFill>
              </a:rPr>
              <a:t>Permeate TDS : 65K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129198-20E9-3417-0F30-BCBEC648C871}"/>
              </a:ext>
            </a:extLst>
          </p:cNvPr>
          <p:cNvSpPr/>
          <p:nvPr/>
        </p:nvSpPr>
        <p:spPr>
          <a:xfrm>
            <a:off x="3074940" y="4160999"/>
            <a:ext cx="2295604" cy="9140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>
                <a:solidFill>
                  <a:schemeClr val="bg2"/>
                </a:solidFill>
              </a:rPr>
              <a:t>Fluoride Removal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Pre-treatment: 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CaCl2/Ca(OH)2 Dosage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15C304C-17A2-04F0-C8B3-DDBB307A45F2}"/>
              </a:ext>
            </a:extLst>
          </p:cNvPr>
          <p:cNvSpPr/>
          <p:nvPr/>
        </p:nvSpPr>
        <p:spPr>
          <a:xfrm>
            <a:off x="6512105" y="4180044"/>
            <a:ext cx="2183321" cy="91400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M150 + M250</a:t>
            </a:r>
          </a:p>
          <a:p>
            <a:pPr algn="ctr"/>
            <a:r>
              <a:rPr lang="en-SG"/>
              <a:t>Target Reject TDS: 210-250K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D299132-2193-B3C0-C8A0-8C54F64F9C86}"/>
              </a:ext>
            </a:extLst>
          </p:cNvPr>
          <p:cNvSpPr txBox="1"/>
          <p:nvPr/>
        </p:nvSpPr>
        <p:spPr>
          <a:xfrm>
            <a:off x="8103345" y="454951"/>
            <a:ext cx="284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</a:t>
            </a:r>
          </a:p>
          <a:p>
            <a:pPr algn="ctr"/>
            <a:r>
              <a:rPr lang="en-SG" sz="1200" b="1"/>
              <a:t>Gravimetric Measurement: 70.3%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D309D-3FBE-30C7-F307-536CFBA82D22}"/>
              </a:ext>
            </a:extLst>
          </p:cNvPr>
          <p:cNvSpPr txBox="1"/>
          <p:nvPr/>
        </p:nvSpPr>
        <p:spPr>
          <a:xfrm>
            <a:off x="8103346" y="3464210"/>
            <a:ext cx="2843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 Volume: 72.1%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E4B780E-177F-DC08-B839-6E53A0AA1C51}"/>
              </a:ext>
            </a:extLst>
          </p:cNvPr>
          <p:cNvSpPr/>
          <p:nvPr/>
        </p:nvSpPr>
        <p:spPr>
          <a:xfrm>
            <a:off x="2103031" y="4405918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605C016-5AAD-D1C1-E636-2513E2B11635}"/>
              </a:ext>
            </a:extLst>
          </p:cNvPr>
          <p:cNvSpPr/>
          <p:nvPr/>
        </p:nvSpPr>
        <p:spPr>
          <a:xfrm>
            <a:off x="5540196" y="4454484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559169F-16E4-FA6B-E515-475E2DA6B98B}"/>
              </a:ext>
            </a:extLst>
          </p:cNvPr>
          <p:cNvSpPr/>
          <p:nvPr/>
        </p:nvSpPr>
        <p:spPr>
          <a:xfrm>
            <a:off x="28529" y="4006106"/>
            <a:ext cx="5414739" cy="1186995"/>
          </a:xfrm>
          <a:prstGeom prst="frame">
            <a:avLst>
              <a:gd name="adj1" fmla="val 11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F7BE3D-CB85-89B4-861D-F81CB8AC1BD9}"/>
              </a:ext>
            </a:extLst>
          </p:cNvPr>
          <p:cNvSpPr txBox="1"/>
          <p:nvPr/>
        </p:nvSpPr>
        <p:spPr>
          <a:xfrm>
            <a:off x="88912" y="5348219"/>
            <a:ext cx="1194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Run </a:t>
            </a:r>
            <a:r>
              <a:rPr lang="en-SG" err="1"/>
              <a:t>OLi</a:t>
            </a:r>
            <a:r>
              <a:rPr lang="en-SG"/>
              <a:t> projections and conduct jar tests to determine the dosing chemical and its optimal dosage for Stream 1 fluoride removal.</a:t>
            </a:r>
          </a:p>
        </p:txBody>
      </p:sp>
    </p:spTree>
    <p:extLst>
      <p:ext uri="{BB962C8B-B14F-4D97-AF65-F5344CB8AC3E}">
        <p14:creationId xmlns:p14="http://schemas.microsoft.com/office/powerpoint/2010/main" val="4183263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0B1F-9D80-3ECA-1B05-39BE8236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3" y="450186"/>
            <a:ext cx="10515600" cy="615603"/>
          </a:xfrm>
        </p:spPr>
        <p:txBody>
          <a:bodyPr/>
          <a:lstStyle/>
          <a:p>
            <a:r>
              <a:rPr lang="en-SG" err="1"/>
              <a:t>OLi</a:t>
            </a:r>
            <a:r>
              <a:rPr lang="en-SG"/>
              <a:t> Projections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21AA9-8C2A-FDB9-98B8-470E525D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D982E-C30E-9E3C-EC01-4E12321D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56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9D32D-969B-74DD-1F7F-EB06077B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63" y="1381543"/>
            <a:ext cx="4659000" cy="2261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AA7110-EF4E-B767-30EA-740BC004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37" y="1407371"/>
            <a:ext cx="4602216" cy="226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3071D6-F56C-00B5-4FE6-FD828265072B}"/>
              </a:ext>
            </a:extLst>
          </p:cNvPr>
          <p:cNvSpPr txBox="1"/>
          <p:nvPr/>
        </p:nvSpPr>
        <p:spPr>
          <a:xfrm>
            <a:off x="629263" y="4089114"/>
            <a:ext cx="6082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CaCl2 Dosage for Optimal Fluoride Removal: 19,831 mg/L</a:t>
            </a:r>
          </a:p>
          <a:p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Ca(OH)2 Dosage for Optimal Fluoride Removal:  9965 mg/L</a:t>
            </a:r>
          </a:p>
        </p:txBody>
      </p:sp>
    </p:spTree>
    <p:extLst>
      <p:ext uri="{BB962C8B-B14F-4D97-AF65-F5344CB8AC3E}">
        <p14:creationId xmlns:p14="http://schemas.microsoft.com/office/powerpoint/2010/main" val="1908568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ECE75-48EF-A733-0BA8-74308B27D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F0D2-260F-1469-ACA2-96091C8B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76" y="224296"/>
            <a:ext cx="10515600" cy="615603"/>
          </a:xfrm>
        </p:spPr>
        <p:txBody>
          <a:bodyPr/>
          <a:lstStyle/>
          <a:p>
            <a:r>
              <a:rPr lang="en-SG" err="1"/>
              <a:t>OLi</a:t>
            </a:r>
            <a:r>
              <a:rPr lang="en-SG"/>
              <a:t> Projections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9027A-D533-C764-EEBD-2213D666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1A4C2-391E-0F8A-46F7-DAC4F340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57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7E6A0B-27D6-78FD-CB5C-F81D098AF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177408"/>
              </p:ext>
            </p:extLst>
          </p:nvPr>
        </p:nvGraphicFramePr>
        <p:xfrm>
          <a:off x="699976" y="982754"/>
          <a:ext cx="10792047" cy="15630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80250">
                  <a:extLst>
                    <a:ext uri="{9D8B030D-6E8A-4147-A177-3AD203B41FA5}">
                      <a16:colId xmlns:a16="http://schemas.microsoft.com/office/drawing/2014/main" val="2020020009"/>
                    </a:ext>
                  </a:extLst>
                </a:gridCol>
                <a:gridCol w="1949570">
                  <a:extLst>
                    <a:ext uri="{9D8B030D-6E8A-4147-A177-3AD203B41FA5}">
                      <a16:colId xmlns:a16="http://schemas.microsoft.com/office/drawing/2014/main" val="3767743940"/>
                    </a:ext>
                  </a:extLst>
                </a:gridCol>
                <a:gridCol w="2160795">
                  <a:extLst>
                    <a:ext uri="{9D8B030D-6E8A-4147-A177-3AD203B41FA5}">
                      <a16:colId xmlns:a16="http://schemas.microsoft.com/office/drawing/2014/main" val="2844123939"/>
                    </a:ext>
                  </a:extLst>
                </a:gridCol>
                <a:gridCol w="1565817">
                  <a:extLst>
                    <a:ext uri="{9D8B030D-6E8A-4147-A177-3AD203B41FA5}">
                      <a16:colId xmlns:a16="http://schemas.microsoft.com/office/drawing/2014/main" val="605039081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2202097192"/>
                    </a:ext>
                  </a:extLst>
                </a:gridCol>
                <a:gridCol w="1591514">
                  <a:extLst>
                    <a:ext uri="{9D8B030D-6E8A-4147-A177-3AD203B41FA5}">
                      <a16:colId xmlns:a16="http://schemas.microsoft.com/office/drawing/2014/main" val="3975244564"/>
                    </a:ext>
                  </a:extLst>
                </a:gridCol>
                <a:gridCol w="1988288">
                  <a:extLst>
                    <a:ext uri="{9D8B030D-6E8A-4147-A177-3AD203B41FA5}">
                      <a16:colId xmlns:a16="http://schemas.microsoft.com/office/drawing/2014/main" val="3272271194"/>
                    </a:ext>
                  </a:extLst>
                </a:gridCol>
              </a:tblGrid>
              <a:tr h="2031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Case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>
                          <a:effectLst/>
                        </a:rPr>
                        <a:t>CaCl2 Dosage (mg/L)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Residual [Ca 2+] (mg/L)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>
                          <a:effectLst/>
                        </a:rPr>
                        <a:t>Final [F -] (mg/L)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Final pH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Final TDS (mg/L)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Other PPT formed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95599590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Initial 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>
                          <a:effectLst/>
                        </a:rPr>
                        <a:t>-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-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>
                          <a:effectLst/>
                        </a:rPr>
                        <a:t>2579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8.97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70891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-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3456940"/>
                  </a:ext>
                </a:extLst>
              </a:tr>
              <a:tr h="81252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u="none" strike="noStrike">
                          <a:effectLst/>
                        </a:rPr>
                        <a:t>19831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effectLst/>
                        </a:rPr>
                        <a:t>2615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u="none" strike="noStrike">
                          <a:effectLst/>
                        </a:rPr>
                        <a:t>2.44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effectLst/>
                        </a:rPr>
                        <a:t>6.05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effectLst/>
                        </a:rPr>
                        <a:t>79689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effectLst/>
                        </a:rPr>
                        <a:t>CaCO3</a:t>
                      </a:r>
                      <a:br>
                        <a:rPr lang="en-SG" sz="1600" b="0" u="none" strike="noStrike">
                          <a:effectLst/>
                        </a:rPr>
                      </a:br>
                      <a:r>
                        <a:rPr lang="en-SG" sz="1600" b="0" u="none" strike="noStrike">
                          <a:effectLst/>
                        </a:rPr>
                        <a:t>CaSO4.2H20</a:t>
                      </a:r>
                      <a:br>
                        <a:rPr lang="en-SG" sz="1600" b="0" u="none" strike="noStrike">
                          <a:effectLst/>
                        </a:rPr>
                      </a:b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4495328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effectLst/>
                        </a:rPr>
                        <a:t>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u="none" strike="noStrike">
                          <a:effectLst/>
                        </a:rPr>
                        <a:t>10000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effectLst/>
                        </a:rPr>
                        <a:t>252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u="none" strike="noStrike">
                          <a:effectLst/>
                        </a:rPr>
                        <a:t>4.84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effectLst/>
                        </a:rPr>
                        <a:t>6.79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effectLst/>
                        </a:rPr>
                        <a:t>73933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effectLst/>
                        </a:rPr>
                        <a:t>CaCO3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55860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C8EADF-63AF-6F04-9836-F7062820C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30938"/>
              </p:ext>
            </p:extLst>
          </p:nvPr>
        </p:nvGraphicFramePr>
        <p:xfrm>
          <a:off x="699975" y="3039510"/>
          <a:ext cx="10792047" cy="1494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9481">
                  <a:extLst>
                    <a:ext uri="{9D8B030D-6E8A-4147-A177-3AD203B41FA5}">
                      <a16:colId xmlns:a16="http://schemas.microsoft.com/office/drawing/2014/main" val="3749636625"/>
                    </a:ext>
                  </a:extLst>
                </a:gridCol>
                <a:gridCol w="2096218">
                  <a:extLst>
                    <a:ext uri="{9D8B030D-6E8A-4147-A177-3AD203B41FA5}">
                      <a16:colId xmlns:a16="http://schemas.microsoft.com/office/drawing/2014/main" val="2232957483"/>
                    </a:ext>
                  </a:extLst>
                </a:gridCol>
                <a:gridCol w="2139352">
                  <a:extLst>
                    <a:ext uri="{9D8B030D-6E8A-4147-A177-3AD203B41FA5}">
                      <a16:colId xmlns:a16="http://schemas.microsoft.com/office/drawing/2014/main" val="382850718"/>
                    </a:ext>
                  </a:extLst>
                </a:gridCol>
                <a:gridCol w="1561382">
                  <a:extLst>
                    <a:ext uri="{9D8B030D-6E8A-4147-A177-3AD203B41FA5}">
                      <a16:colId xmlns:a16="http://schemas.microsoft.com/office/drawing/2014/main" val="3103758554"/>
                    </a:ext>
                  </a:extLst>
                </a:gridCol>
                <a:gridCol w="940278">
                  <a:extLst>
                    <a:ext uri="{9D8B030D-6E8A-4147-A177-3AD203B41FA5}">
                      <a16:colId xmlns:a16="http://schemas.microsoft.com/office/drawing/2014/main" val="373383543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487435157"/>
                    </a:ext>
                  </a:extLst>
                </a:gridCol>
                <a:gridCol w="1959834">
                  <a:extLst>
                    <a:ext uri="{9D8B030D-6E8A-4147-A177-3AD203B41FA5}">
                      <a16:colId xmlns:a16="http://schemas.microsoft.com/office/drawing/2014/main" val="2598724174"/>
                    </a:ext>
                  </a:extLst>
                </a:gridCol>
              </a:tblGrid>
              <a:tr h="2031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Case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>
                          <a:effectLst/>
                        </a:rPr>
                        <a:t>Ca(OH)2 Dosage (mg/L)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Residual [Ca 2+] (mg/L)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>
                          <a:effectLst/>
                        </a:rPr>
                        <a:t>Final [F -] (mg/L)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Final pH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Final TDS (mg/L)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Other PPT formed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96366387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Initial 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>
                          <a:effectLst/>
                        </a:rPr>
                        <a:t>-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-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>
                          <a:effectLst/>
                        </a:rPr>
                        <a:t>2579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8.97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70891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-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5301966"/>
                  </a:ext>
                </a:extLst>
              </a:tr>
              <a:tr h="9944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u="none" strike="noStrike">
                          <a:effectLst/>
                        </a:rPr>
                        <a:t>9965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278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u="none" strike="noStrike">
                          <a:effectLst/>
                        </a:rPr>
                        <a:t>5.99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13.02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69180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Ca3Si2O6(OH)2.2H2O</a:t>
                      </a:r>
                      <a:br>
                        <a:rPr lang="pt-BR" sz="1600" u="none" strike="noStrike">
                          <a:effectLst/>
                        </a:rPr>
                      </a:br>
                      <a:r>
                        <a:rPr lang="pt-BR" sz="1600" u="none" strike="noStrike">
                          <a:effectLst/>
                        </a:rPr>
                        <a:t>CaCO3</a:t>
                      </a:r>
                      <a:br>
                        <a:rPr lang="pt-BR" sz="1600" u="none" strike="noStrike">
                          <a:effectLst/>
                        </a:rPr>
                      </a:br>
                      <a:r>
                        <a:rPr lang="pt-BR" sz="1600" u="none" strike="noStrike">
                          <a:effectLst/>
                        </a:rPr>
                        <a:t>Ca(OH)2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7275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D5B68C-6DDF-7511-8222-B530CF7D6B3B}"/>
              </a:ext>
            </a:extLst>
          </p:cNvPr>
          <p:cNvSpPr txBox="1"/>
          <p:nvPr/>
        </p:nvSpPr>
        <p:spPr>
          <a:xfrm>
            <a:off x="699976" y="5027947"/>
            <a:ext cx="6329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/>
              <a:t>Case 2 and 3 will be tested to verify the </a:t>
            </a:r>
            <a:r>
              <a:rPr lang="en-SG" sz="2000" err="1"/>
              <a:t>OLi</a:t>
            </a:r>
            <a:r>
              <a:rPr lang="en-SG" sz="2000"/>
              <a:t> projections.</a:t>
            </a:r>
          </a:p>
        </p:txBody>
      </p:sp>
    </p:spTree>
    <p:extLst>
      <p:ext uri="{BB962C8B-B14F-4D97-AF65-F5344CB8AC3E}">
        <p14:creationId xmlns:p14="http://schemas.microsoft.com/office/powerpoint/2010/main" val="2147781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0974-071F-B2A7-CE30-D824D16B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27"/>
            <a:ext cx="10515600" cy="615603"/>
          </a:xfrm>
        </p:spPr>
        <p:txBody>
          <a:bodyPr/>
          <a:lstStyle/>
          <a:p>
            <a:r>
              <a:rPr lang="en-SG"/>
              <a:t>CaCl2 Dosage: pH adjustment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9D6D3-E0F7-0BDB-C735-6A222EA30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1471"/>
            <a:ext cx="10515600" cy="4351338"/>
          </a:xfrm>
        </p:spPr>
        <p:txBody>
          <a:bodyPr>
            <a:normAutofit/>
          </a:bodyPr>
          <a:lstStyle/>
          <a:p>
            <a:r>
              <a:rPr lang="en-SG" sz="2000">
                <a:solidFill>
                  <a:schemeClr val="tx1"/>
                </a:solidFill>
              </a:rPr>
              <a:t>pH adjustment to higher pH will not enhance fluoride removal.</a:t>
            </a:r>
          </a:p>
          <a:p>
            <a:r>
              <a:rPr lang="en-SG" sz="2000">
                <a:solidFill>
                  <a:schemeClr val="tx1"/>
                </a:solidFill>
              </a:rPr>
              <a:t>pH adjustment to 8 and above significantly reduce residual [Ca 2+] due to CaCO3 precipitation.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A043-DD60-F482-BFE1-85472E5D2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E8CC8-92B6-EE1C-4DA7-C811857E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58</a:t>
            </a:fld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52FD7-35EE-AC0E-00F0-6B7A23D0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30" y="1135139"/>
            <a:ext cx="6527539" cy="3223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79701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BB49-CF09-2D73-EACF-4180F2083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323429"/>
            <a:ext cx="10515600" cy="615603"/>
          </a:xfrm>
        </p:spPr>
        <p:txBody>
          <a:bodyPr/>
          <a:lstStyle/>
          <a:p>
            <a:r>
              <a:rPr lang="en-SG"/>
              <a:t>Test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707D1-F874-903D-8FA9-4B328B8A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56" y="1113243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SG" sz="1800">
                <a:solidFill>
                  <a:schemeClr val="tx1"/>
                </a:solidFill>
              </a:rPr>
              <a:t>Conduct jar test according to the table below:</a:t>
            </a:r>
          </a:p>
          <a:p>
            <a:pPr algn="just"/>
            <a:endParaRPr lang="en-SG" sz="1800">
              <a:solidFill>
                <a:schemeClr val="tx1"/>
              </a:solidFill>
            </a:endParaRPr>
          </a:p>
          <a:p>
            <a:pPr algn="just"/>
            <a:endParaRPr lang="en-SG" sz="1800">
              <a:solidFill>
                <a:schemeClr val="tx1"/>
              </a:solidFill>
            </a:endParaRPr>
          </a:p>
          <a:p>
            <a:pPr algn="just"/>
            <a:endParaRPr lang="en-SG" sz="1800">
              <a:solidFill>
                <a:schemeClr val="tx1"/>
              </a:solidFill>
            </a:endParaRPr>
          </a:p>
          <a:p>
            <a:pPr algn="just"/>
            <a:endParaRPr lang="en-SG" sz="18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SG" sz="1800">
              <a:solidFill>
                <a:schemeClr val="tx1"/>
              </a:solidFill>
            </a:endParaRPr>
          </a:p>
          <a:p>
            <a:pPr algn="just"/>
            <a:r>
              <a:rPr lang="en-SG" sz="1800">
                <a:solidFill>
                  <a:schemeClr val="tx1"/>
                </a:solidFill>
              </a:rPr>
              <a:t>Stir the solution mixture at 400RPM for the first five minutes.</a:t>
            </a:r>
          </a:p>
          <a:p>
            <a:pPr algn="just"/>
            <a:r>
              <a:rPr lang="en-SG" sz="1800">
                <a:solidFill>
                  <a:schemeClr val="tx1"/>
                </a:solidFill>
              </a:rPr>
              <a:t>Stir the solution mixture at 40RPM for 30 minutes.</a:t>
            </a:r>
          </a:p>
          <a:p>
            <a:pPr algn="just"/>
            <a:r>
              <a:rPr lang="en-SG" sz="1800">
                <a:solidFill>
                  <a:schemeClr val="tx1"/>
                </a:solidFill>
              </a:rPr>
              <a:t>Filter and collect the filtrate, adjust the pH to 6 using 10% HCl if filtrate pH value is &gt; 9.</a:t>
            </a:r>
          </a:p>
          <a:p>
            <a:pPr algn="just"/>
            <a:r>
              <a:rPr lang="en-SG" sz="1800">
                <a:solidFill>
                  <a:schemeClr val="tx1"/>
                </a:solidFill>
              </a:rPr>
              <a:t>Send the filtrate for water analysis.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B7941-C4E1-5B5A-849C-1E552B61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951CB-2D1C-9A7E-9F44-EEA7024A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59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D4F863-75EF-B51B-15E5-8E967D818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167172"/>
              </p:ext>
            </p:extLst>
          </p:nvPr>
        </p:nvGraphicFramePr>
        <p:xfrm>
          <a:off x="866644" y="1582805"/>
          <a:ext cx="6328587" cy="166229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192">
                  <a:extLst>
                    <a:ext uri="{9D8B030D-6E8A-4147-A177-3AD203B41FA5}">
                      <a16:colId xmlns:a16="http://schemas.microsoft.com/office/drawing/2014/main" val="2451528375"/>
                    </a:ext>
                  </a:extLst>
                </a:gridCol>
                <a:gridCol w="1437732">
                  <a:extLst>
                    <a:ext uri="{9D8B030D-6E8A-4147-A177-3AD203B41FA5}">
                      <a16:colId xmlns:a16="http://schemas.microsoft.com/office/drawing/2014/main" val="1103804548"/>
                    </a:ext>
                  </a:extLst>
                </a:gridCol>
                <a:gridCol w="1437732">
                  <a:extLst>
                    <a:ext uri="{9D8B030D-6E8A-4147-A177-3AD203B41FA5}">
                      <a16:colId xmlns:a16="http://schemas.microsoft.com/office/drawing/2014/main" val="2028944452"/>
                    </a:ext>
                  </a:extLst>
                </a:gridCol>
                <a:gridCol w="1450569">
                  <a:extLst>
                    <a:ext uri="{9D8B030D-6E8A-4147-A177-3AD203B41FA5}">
                      <a16:colId xmlns:a16="http://schemas.microsoft.com/office/drawing/2014/main" val="925366346"/>
                    </a:ext>
                  </a:extLst>
                </a:gridCol>
                <a:gridCol w="1309362">
                  <a:extLst>
                    <a:ext uri="{9D8B030D-6E8A-4147-A177-3AD203B41FA5}">
                      <a16:colId xmlns:a16="http://schemas.microsoft.com/office/drawing/2014/main" val="1858474535"/>
                    </a:ext>
                  </a:extLst>
                </a:gridCol>
              </a:tblGrid>
              <a:tr h="26538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Jar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Feed Volume (mL)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pH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Ca(OH)2 Dosage (mg/L)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</a:rPr>
                        <a:t>CaCl2 Dosage (mg/L)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91350347"/>
                  </a:ext>
                </a:extLst>
              </a:tr>
              <a:tr h="3197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0 (Control)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8.56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69755537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8.56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9965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56708544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8.56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10000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9875126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10000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6095503"/>
                  </a:ext>
                </a:extLst>
              </a:tr>
            </a:tbl>
          </a:graphicData>
        </a:graphic>
      </p:graphicFrame>
      <p:pic>
        <p:nvPicPr>
          <p:cNvPr id="8" name="Picture 7" descr="A beaker with liquid in it&#10;&#10;AI-generated content may be incorrect.">
            <a:extLst>
              <a:ext uri="{FF2B5EF4-FFF2-40B4-BE49-F238E27FC236}">
                <a16:creationId xmlns:a16="http://schemas.microsoft.com/office/drawing/2014/main" id="{BAD8A5AC-A9AB-76E6-BE27-1A6F58A8B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62" y="999023"/>
            <a:ext cx="3734788" cy="2100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D171D-2665-DF2B-EE02-B2D2AAD038C8}"/>
              </a:ext>
            </a:extLst>
          </p:cNvPr>
          <p:cNvSpPr txBox="1"/>
          <p:nvPr/>
        </p:nvSpPr>
        <p:spPr>
          <a:xfrm>
            <a:off x="9103175" y="3099841"/>
            <a:ext cx="1371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b="1"/>
              <a:t>Jar Test Set-Up</a:t>
            </a:r>
          </a:p>
        </p:txBody>
      </p:sp>
    </p:spTree>
    <p:extLst>
      <p:ext uri="{BB962C8B-B14F-4D97-AF65-F5344CB8AC3E}">
        <p14:creationId xmlns:p14="http://schemas.microsoft.com/office/powerpoint/2010/main" val="419553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F5B1-12DD-39E6-AFCA-E4ABE70C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188"/>
            <a:ext cx="10515600" cy="615603"/>
          </a:xfrm>
        </p:spPr>
        <p:txBody>
          <a:bodyPr/>
          <a:lstStyle/>
          <a:p>
            <a:r>
              <a:rPr lang="en-SG"/>
              <a:t>Observations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E2D40-A071-1AFC-6DCF-0FFA3B9F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28F6F-A7EE-2E19-94D4-DE8B639F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</a:t>
            </a:fld>
            <a:endParaRPr lang="en-SG"/>
          </a:p>
        </p:txBody>
      </p:sp>
      <p:pic>
        <p:nvPicPr>
          <p:cNvPr id="10" name="Content Placeholder 9" descr="A beakers with liquid on a table&#10;&#10;Description automatically generated">
            <a:extLst>
              <a:ext uri="{FF2B5EF4-FFF2-40B4-BE49-F238E27FC236}">
                <a16:creationId xmlns:a16="http://schemas.microsoft.com/office/drawing/2014/main" id="{00C2F4A0-38B3-0C45-8248-E65F62028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3268" r="24315"/>
          <a:stretch/>
        </p:blipFill>
        <p:spPr>
          <a:xfrm>
            <a:off x="924464" y="1095554"/>
            <a:ext cx="4808724" cy="3096883"/>
          </a:xfrm>
        </p:spPr>
      </p:pic>
      <p:pic>
        <p:nvPicPr>
          <p:cNvPr id="12" name="Picture 11" descr="A beaker with liquid in it next to a clock&#10;&#10;Description automatically generated">
            <a:extLst>
              <a:ext uri="{FF2B5EF4-FFF2-40B4-BE49-F238E27FC236}">
                <a16:creationId xmlns:a16="http://schemas.microsoft.com/office/drawing/2014/main" id="{65573208-1AEB-2564-C5ED-F920F16B3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3" t="36002" r="19960" b="15697"/>
          <a:stretch/>
        </p:blipFill>
        <p:spPr>
          <a:xfrm>
            <a:off x="9218398" y="980728"/>
            <a:ext cx="2049138" cy="3211709"/>
          </a:xfrm>
          <a:prstGeom prst="rect">
            <a:avLst/>
          </a:prstGeom>
        </p:spPr>
      </p:pic>
      <p:pic>
        <p:nvPicPr>
          <p:cNvPr id="14" name="Picture 13" descr="A beaker with clear liquid&#10;&#10;Description automatically generated">
            <a:extLst>
              <a:ext uri="{FF2B5EF4-FFF2-40B4-BE49-F238E27FC236}">
                <a16:creationId xmlns:a16="http://schemas.microsoft.com/office/drawing/2014/main" id="{5D649131-A2EF-DF8D-B9ED-F37932F5D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 t="25793" r="12370" b="5757"/>
          <a:stretch/>
        </p:blipFill>
        <p:spPr>
          <a:xfrm>
            <a:off x="6393681" y="983410"/>
            <a:ext cx="2164223" cy="32090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0CACDD-6356-B8AA-9D85-8B79356F6042}"/>
              </a:ext>
            </a:extLst>
          </p:cNvPr>
          <p:cNvSpPr txBox="1"/>
          <p:nvPr/>
        </p:nvSpPr>
        <p:spPr>
          <a:xfrm>
            <a:off x="2059889" y="4201063"/>
            <a:ext cx="25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/>
              <a:t>Bulk and </a:t>
            </a:r>
            <a:r>
              <a:rPr lang="en-SG" b="1" err="1"/>
              <a:t>NaF</a:t>
            </a:r>
            <a:r>
              <a:rPr lang="en-SG" b="1"/>
              <a:t> Solutions</a:t>
            </a:r>
          </a:p>
          <a:p>
            <a:pPr algn="ctr"/>
            <a:r>
              <a:rPr lang="en-SG" b="1"/>
              <a:t>Before Mixing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4530EA-282C-76E2-99CD-988D374E8D95}"/>
              </a:ext>
            </a:extLst>
          </p:cNvPr>
          <p:cNvSpPr txBox="1"/>
          <p:nvPr/>
        </p:nvSpPr>
        <p:spPr>
          <a:xfrm>
            <a:off x="9466953" y="4339562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/>
              <a:t>After Settling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F23400-2CCF-773A-3E5D-826C76CDA6E0}"/>
              </a:ext>
            </a:extLst>
          </p:cNvPr>
          <p:cNvSpPr txBox="1"/>
          <p:nvPr/>
        </p:nvSpPr>
        <p:spPr>
          <a:xfrm>
            <a:off x="6765501" y="433956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/>
              <a:t>After Mixing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28AA44-F110-48E3-8EC6-4E63FA3ED464}"/>
              </a:ext>
            </a:extLst>
          </p:cNvPr>
          <p:cNvSpPr txBox="1"/>
          <p:nvPr/>
        </p:nvSpPr>
        <p:spPr>
          <a:xfrm>
            <a:off x="924464" y="5054904"/>
            <a:ext cx="6752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All salts fully dissolved to give clear bulk and </a:t>
            </a:r>
            <a:r>
              <a:rPr lang="en-SG" err="1"/>
              <a:t>NaF</a:t>
            </a:r>
            <a:r>
              <a:rPr lang="en-SG"/>
              <a:t> solutions.</a:t>
            </a:r>
          </a:p>
          <a:p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After mixing, the solution turned cloudy indicating precipitation.  </a:t>
            </a:r>
          </a:p>
        </p:txBody>
      </p:sp>
    </p:spTree>
    <p:extLst>
      <p:ext uri="{BB962C8B-B14F-4D97-AF65-F5344CB8AC3E}">
        <p14:creationId xmlns:p14="http://schemas.microsoft.com/office/powerpoint/2010/main" val="2016374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DFC4-6A6A-E29F-F190-D186F84E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05" y="187949"/>
            <a:ext cx="6425189" cy="615603"/>
          </a:xfrm>
        </p:spPr>
        <p:txBody>
          <a:bodyPr/>
          <a:lstStyle/>
          <a:p>
            <a:pPr algn="ctr"/>
            <a:r>
              <a:rPr lang="en-SG"/>
              <a:t>Observations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B313E-50CD-4B07-2B7D-0B2D62C8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1C35-824E-4D2B-D3B6-6DD0DCF3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60</a:t>
            </a:fld>
            <a:endParaRPr lang="en-SG"/>
          </a:p>
        </p:txBody>
      </p:sp>
      <p:pic>
        <p:nvPicPr>
          <p:cNvPr id="9" name="Picture 8" descr="A group of measuring cups with liquid in them&#10;&#10;AI-generated content may be incorrect.">
            <a:extLst>
              <a:ext uri="{FF2B5EF4-FFF2-40B4-BE49-F238E27FC236}">
                <a16:creationId xmlns:a16="http://schemas.microsoft.com/office/drawing/2014/main" id="{ACC94B06-B3BB-E491-E6BE-6FBA91E4F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" t="39237" r="8900" b="9502"/>
          <a:stretch/>
        </p:blipFill>
        <p:spPr>
          <a:xfrm>
            <a:off x="3077220" y="3429000"/>
            <a:ext cx="6037558" cy="1992359"/>
          </a:xfrm>
          <a:prstGeom prst="rect">
            <a:avLst/>
          </a:prstGeom>
        </p:spPr>
      </p:pic>
      <p:pic>
        <p:nvPicPr>
          <p:cNvPr id="11" name="Picture 10" descr="A beaker with liquid in it&#10;&#10;AI-generated content may be incorrect.">
            <a:extLst>
              <a:ext uri="{FF2B5EF4-FFF2-40B4-BE49-F238E27FC236}">
                <a16:creationId xmlns:a16="http://schemas.microsoft.com/office/drawing/2014/main" id="{083195F9-A38B-F7CC-66EB-A99DBD4D4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" t="35374" r="3690" b="11689"/>
          <a:stretch/>
        </p:blipFill>
        <p:spPr>
          <a:xfrm>
            <a:off x="3077220" y="903907"/>
            <a:ext cx="6037558" cy="19323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04995A-D3DF-5EAB-4045-3F41528EEE88}"/>
              </a:ext>
            </a:extLst>
          </p:cNvPr>
          <p:cNvSpPr txBox="1"/>
          <p:nvPr/>
        </p:nvSpPr>
        <p:spPr>
          <a:xfrm>
            <a:off x="5431303" y="2868075"/>
            <a:ext cx="1742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/>
              <a:t>Before Ca Dosage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3CF3B-6242-C757-2BDD-6D40305837B5}"/>
              </a:ext>
            </a:extLst>
          </p:cNvPr>
          <p:cNvSpPr txBox="1"/>
          <p:nvPr/>
        </p:nvSpPr>
        <p:spPr>
          <a:xfrm>
            <a:off x="5505361" y="5450673"/>
            <a:ext cx="1594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/>
              <a:t>After Ca Dosage</a:t>
            </a:r>
          </a:p>
        </p:txBody>
      </p:sp>
    </p:spTree>
    <p:extLst>
      <p:ext uri="{BB962C8B-B14F-4D97-AF65-F5344CB8AC3E}">
        <p14:creationId xmlns:p14="http://schemas.microsoft.com/office/powerpoint/2010/main" val="3920230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1D45-BE4A-9A9C-C534-B87FD02D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917" y="165913"/>
            <a:ext cx="7420155" cy="615603"/>
          </a:xfrm>
        </p:spPr>
        <p:txBody>
          <a:bodyPr/>
          <a:lstStyle/>
          <a:p>
            <a:pPr algn="ctr"/>
            <a:r>
              <a:rPr lang="en-SG"/>
              <a:t>Water Analysis Results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B6612-4243-FFE6-90B5-C22785F2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4DC99-2F16-C323-B96C-FEF9936C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61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CF5CB8-051E-6885-3171-DEA8C6B50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704163"/>
              </p:ext>
            </p:extLst>
          </p:nvPr>
        </p:nvGraphicFramePr>
        <p:xfrm>
          <a:off x="1587492" y="2034810"/>
          <a:ext cx="9017001" cy="36735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61009">
                  <a:extLst>
                    <a:ext uri="{9D8B030D-6E8A-4147-A177-3AD203B41FA5}">
                      <a16:colId xmlns:a16="http://schemas.microsoft.com/office/drawing/2014/main" val="129918898"/>
                    </a:ext>
                  </a:extLst>
                </a:gridCol>
                <a:gridCol w="1228594">
                  <a:extLst>
                    <a:ext uri="{9D8B030D-6E8A-4147-A177-3AD203B41FA5}">
                      <a16:colId xmlns:a16="http://schemas.microsoft.com/office/drawing/2014/main" val="3400882338"/>
                    </a:ext>
                  </a:extLst>
                </a:gridCol>
                <a:gridCol w="1228594">
                  <a:extLst>
                    <a:ext uri="{9D8B030D-6E8A-4147-A177-3AD203B41FA5}">
                      <a16:colId xmlns:a16="http://schemas.microsoft.com/office/drawing/2014/main" val="2020913644"/>
                    </a:ext>
                  </a:extLst>
                </a:gridCol>
                <a:gridCol w="1239563">
                  <a:extLst>
                    <a:ext uri="{9D8B030D-6E8A-4147-A177-3AD203B41FA5}">
                      <a16:colId xmlns:a16="http://schemas.microsoft.com/office/drawing/2014/main" val="3159486629"/>
                    </a:ext>
                  </a:extLst>
                </a:gridCol>
                <a:gridCol w="1612529">
                  <a:extLst>
                    <a:ext uri="{9D8B030D-6E8A-4147-A177-3AD203B41FA5}">
                      <a16:colId xmlns:a16="http://schemas.microsoft.com/office/drawing/2014/main" val="3244380113"/>
                    </a:ext>
                  </a:extLst>
                </a:gridCol>
                <a:gridCol w="1546712">
                  <a:extLst>
                    <a:ext uri="{9D8B030D-6E8A-4147-A177-3AD203B41FA5}">
                      <a16:colId xmlns:a16="http://schemas.microsoft.com/office/drawing/2014/main" val="379890436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Parameters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 0 (Control)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Jar 1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Jar 2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Jar 3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99091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Ca(OH)2 Dosage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79149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CaCl2 Dosage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46503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Feed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796543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21473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Hydroxide, OH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096207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Carbonate Alkalinity, CO3/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 P-Alkalinity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72415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Bicarbonate Alkalinity, HCO3/ 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2290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299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1117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415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4239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2290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364.51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1117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415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795425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2212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81.6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30.9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30.9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325162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27248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29726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31910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31780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20431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5786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5356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5216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5198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96999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332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332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331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332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281746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&lt;1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21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79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16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183377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38.9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1.42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38.35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15.05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58266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25640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22180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23020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24020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718093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 (Gravimetry)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65680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62940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66700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66680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1913963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AE7160-214A-1873-61D4-2BFCFA68D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274367"/>
              </p:ext>
            </p:extLst>
          </p:nvPr>
        </p:nvGraphicFramePr>
        <p:xfrm>
          <a:off x="1670640" y="848413"/>
          <a:ext cx="8850703" cy="9427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21589">
                  <a:extLst>
                    <a:ext uri="{9D8B030D-6E8A-4147-A177-3AD203B41FA5}">
                      <a16:colId xmlns:a16="http://schemas.microsoft.com/office/drawing/2014/main" val="4216502490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1249297951"/>
                    </a:ext>
                  </a:extLst>
                </a:gridCol>
                <a:gridCol w="1949570">
                  <a:extLst>
                    <a:ext uri="{9D8B030D-6E8A-4147-A177-3AD203B41FA5}">
                      <a16:colId xmlns:a16="http://schemas.microsoft.com/office/drawing/2014/main" val="3460284574"/>
                    </a:ext>
                  </a:extLst>
                </a:gridCol>
                <a:gridCol w="1613139">
                  <a:extLst>
                    <a:ext uri="{9D8B030D-6E8A-4147-A177-3AD203B41FA5}">
                      <a16:colId xmlns:a16="http://schemas.microsoft.com/office/drawing/2014/main" val="2246200324"/>
                    </a:ext>
                  </a:extLst>
                </a:gridCol>
                <a:gridCol w="1570008">
                  <a:extLst>
                    <a:ext uri="{9D8B030D-6E8A-4147-A177-3AD203B41FA5}">
                      <a16:colId xmlns:a16="http://schemas.microsoft.com/office/drawing/2014/main" val="2774699280"/>
                    </a:ext>
                  </a:extLst>
                </a:gridCol>
                <a:gridCol w="1925129">
                  <a:extLst>
                    <a:ext uri="{9D8B030D-6E8A-4147-A177-3AD203B41FA5}">
                      <a16:colId xmlns:a16="http://schemas.microsoft.com/office/drawing/2014/main" val="2235623760"/>
                    </a:ext>
                  </a:extLst>
                </a:gridCol>
              </a:tblGrid>
              <a:tr h="16430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Jar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Initial pH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pH after Chemical Dosage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pH after Filtration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10% HCl Dosage (mL)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pH after Adjustment 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004032707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 (Control)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8.42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8.42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652453868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8.42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13.05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13.09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6.01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3747945789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8.42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7.49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7.87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47133369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10.57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10.51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3.6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6.04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38434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256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A99D4-C984-33CF-0A00-EFCFA61F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331F7-D391-1514-246D-04D5DB82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62</a:t>
            </a:fld>
            <a:endParaRPr lang="en-S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95F0593-8391-3463-BD78-645EDF2D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83" y="365125"/>
            <a:ext cx="10515600" cy="615603"/>
          </a:xfrm>
        </p:spPr>
        <p:txBody>
          <a:bodyPr>
            <a:normAutofit/>
          </a:bodyPr>
          <a:lstStyle/>
          <a:p>
            <a:r>
              <a:rPr lang="en-SG" sz="3000"/>
              <a:t>Maximum Recovery according to Anti-</a:t>
            </a:r>
            <a:r>
              <a:rPr lang="en-SG" sz="3000" err="1"/>
              <a:t>scalant</a:t>
            </a:r>
            <a:r>
              <a:rPr lang="en-SG" sz="3000"/>
              <a:t> Projection: Jar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031460-68D1-98B0-71C1-547890BB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1" y="1285333"/>
            <a:ext cx="4942091" cy="3812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75DAD-DD2D-1461-867E-DED9950E3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22" y="1285334"/>
            <a:ext cx="3519577" cy="3812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1883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AAD70-7DBA-E82C-8EBC-BAF26C77B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C854F1-889D-CBDF-6AF3-DEF9F73E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BA812-7E46-796E-14A1-94A54A81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63</a:t>
            </a:fld>
            <a:endParaRPr lang="en-S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578FF81-EE2D-B5E6-7401-AB1908FF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83" y="365125"/>
            <a:ext cx="10515600" cy="615603"/>
          </a:xfrm>
        </p:spPr>
        <p:txBody>
          <a:bodyPr>
            <a:normAutofit/>
          </a:bodyPr>
          <a:lstStyle/>
          <a:p>
            <a:r>
              <a:rPr lang="en-SG" sz="3000"/>
              <a:t>Maximum Recovery according to Anti-</a:t>
            </a:r>
            <a:r>
              <a:rPr lang="en-SG" sz="3000" err="1"/>
              <a:t>scalant</a:t>
            </a:r>
            <a:r>
              <a:rPr lang="en-SG" sz="3000"/>
              <a:t> Projection: Jar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D7C86-5CE2-382B-02B2-F0CF17946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1" y="1285334"/>
            <a:ext cx="4942091" cy="3838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269AC-BA5F-A2F9-31A0-825FBFDD29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4" r="2474"/>
          <a:stretch/>
        </p:blipFill>
        <p:spPr>
          <a:xfrm>
            <a:off x="6932441" y="1285334"/>
            <a:ext cx="3545458" cy="38385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602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452F7-03C1-665B-454F-4F3CE200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2A004-0450-DE7C-E544-A8B540C1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CF622-3316-6655-A10F-91B9C96A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64</a:t>
            </a:fld>
            <a:endParaRPr lang="en-S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3C7101-87E9-A9E5-9D61-28F59EDA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83" y="365125"/>
            <a:ext cx="10515600" cy="615603"/>
          </a:xfrm>
        </p:spPr>
        <p:txBody>
          <a:bodyPr>
            <a:normAutofit/>
          </a:bodyPr>
          <a:lstStyle/>
          <a:p>
            <a:r>
              <a:rPr lang="en-SG" sz="3000"/>
              <a:t>Maximum Recovery according to Anti-</a:t>
            </a:r>
            <a:r>
              <a:rPr lang="en-SG" sz="3000" err="1"/>
              <a:t>scalant</a:t>
            </a:r>
            <a:r>
              <a:rPr lang="en-SG" sz="3000"/>
              <a:t> Projection: Jar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2C619-B17E-23A0-3BD6-AC54B1F4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1" y="1285334"/>
            <a:ext cx="4942091" cy="38559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79FCA-969B-0E85-37DF-EF5D135E3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441" y="1285333"/>
            <a:ext cx="3545458" cy="3855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873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4B57-3FA1-AF8C-9470-7C92ADB3F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476"/>
            <a:ext cx="10515600" cy="615603"/>
          </a:xfrm>
        </p:spPr>
        <p:txBody>
          <a:bodyPr/>
          <a:lstStyle/>
          <a:p>
            <a:pPr algn="ctr"/>
            <a:r>
              <a:rPr lang="en-SG"/>
              <a:t>Results and Discussions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B9FCDDA-1F9C-A3A7-56DE-13118607B6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498419"/>
              </p:ext>
            </p:extLst>
          </p:nvPr>
        </p:nvGraphicFramePr>
        <p:xfrm>
          <a:off x="838200" y="924927"/>
          <a:ext cx="10515600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00819">
                  <a:extLst>
                    <a:ext uri="{9D8B030D-6E8A-4147-A177-3AD203B41FA5}">
                      <a16:colId xmlns:a16="http://schemas.microsoft.com/office/drawing/2014/main" val="511475555"/>
                    </a:ext>
                  </a:extLst>
                </a:gridCol>
                <a:gridCol w="1431985">
                  <a:extLst>
                    <a:ext uri="{9D8B030D-6E8A-4147-A177-3AD203B41FA5}">
                      <a16:colId xmlns:a16="http://schemas.microsoft.com/office/drawing/2014/main" val="136389358"/>
                    </a:ext>
                  </a:extLst>
                </a:gridCol>
                <a:gridCol w="1751162">
                  <a:extLst>
                    <a:ext uri="{9D8B030D-6E8A-4147-A177-3AD203B41FA5}">
                      <a16:colId xmlns:a16="http://schemas.microsoft.com/office/drawing/2014/main" val="4047488260"/>
                    </a:ext>
                  </a:extLst>
                </a:gridCol>
                <a:gridCol w="1820174">
                  <a:extLst>
                    <a:ext uri="{9D8B030D-6E8A-4147-A177-3AD203B41FA5}">
                      <a16:colId xmlns:a16="http://schemas.microsoft.com/office/drawing/2014/main" val="2449757700"/>
                    </a:ext>
                  </a:extLst>
                </a:gridCol>
                <a:gridCol w="2113471">
                  <a:extLst>
                    <a:ext uri="{9D8B030D-6E8A-4147-A177-3AD203B41FA5}">
                      <a16:colId xmlns:a16="http://schemas.microsoft.com/office/drawing/2014/main" val="2588981698"/>
                    </a:ext>
                  </a:extLst>
                </a:gridCol>
                <a:gridCol w="2597989">
                  <a:extLst>
                    <a:ext uri="{9D8B030D-6E8A-4147-A177-3AD203B41FA5}">
                      <a16:colId xmlns:a16="http://schemas.microsoft.com/office/drawing/2014/main" val="1789678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Jar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[F -]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Residual [Ca 2+]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Chemical Dosage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TDS after                                Fluoride Removal 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/>
                        <a:t>Maximum Reject TDS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/>
                        <a:t>according to Projection Tool (mg/L)</a:t>
                      </a:r>
                    </a:p>
                    <a:p>
                      <a:pPr algn="ctr"/>
                      <a:endParaRPr lang="en-SG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299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81.6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Ca(OH)2: 9965</a:t>
                      </a:r>
                    </a:p>
                    <a:p>
                      <a:pPr algn="ctr"/>
                      <a:r>
                        <a:rPr lang="en-SG" sz="1200"/>
                        <a:t>HCl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62,940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350,608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93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30.9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CaCl2: 10,000</a:t>
                      </a:r>
                    </a:p>
                    <a:p>
                      <a:pPr algn="ctr"/>
                      <a:r>
                        <a:rPr lang="en-SG" sz="1200"/>
                        <a:t>HCl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66,700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230,494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767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30.9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NaOH</a:t>
                      </a:r>
                    </a:p>
                    <a:p>
                      <a:pPr algn="ctr"/>
                      <a:r>
                        <a:rPr lang="en-SG" sz="1200"/>
                        <a:t>CaCl2: 10,000</a:t>
                      </a:r>
                    </a:p>
                    <a:p>
                      <a:pPr algn="ctr"/>
                      <a:r>
                        <a:rPr lang="en-SG" sz="1200"/>
                        <a:t>HCl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66,680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/>
                        <a:t>379,008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76537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584E8-C261-89C7-BB59-E185E3F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1FC14-39E2-76A4-A610-BDB605AB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65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04EB2-E325-0748-E523-C5CC560582A7}"/>
              </a:ext>
            </a:extLst>
          </p:cNvPr>
          <p:cNvSpPr txBox="1"/>
          <p:nvPr/>
        </p:nvSpPr>
        <p:spPr>
          <a:xfrm>
            <a:off x="575962" y="3429000"/>
            <a:ext cx="11040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/>
              <a:t>CaCl2 results in higher fluoride removal and lower residual calcium as compared to Ca(OH)2 with pH adjustment to 11 before chemical dosage, more Ca 2+ was removed as high pH enhances CaCO3 precipitation.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sz="16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/>
              <a:t>RO treatment is required for both chemicals used as the TDS values after fluoride removal treatment were less than 80,000 mg/L.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sz="16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/>
              <a:t>Both Ca(OH)2 and CaCl2 treated feed can be concentrated to comparable maximum reject TDS (350,608 mg/L for Ca(OH)2 treated feed and 379,008 mg/L for CaCl2 treated feed). </a:t>
            </a:r>
          </a:p>
          <a:p>
            <a:pPr algn="just"/>
            <a:endParaRPr lang="en-SG" sz="16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/>
              <a:t>Ca(OH)2 is used for this pre-treatment as it has similar performance as CaCl2 with less chemical dosage.</a:t>
            </a:r>
          </a:p>
        </p:txBody>
      </p:sp>
    </p:spTree>
    <p:extLst>
      <p:ext uri="{BB962C8B-B14F-4D97-AF65-F5344CB8AC3E}">
        <p14:creationId xmlns:p14="http://schemas.microsoft.com/office/powerpoint/2010/main" val="2313680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E7C5B-BA2B-895C-D43A-E38CBDC1C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7BF4-1011-958A-8A98-471C1083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12" y="300800"/>
            <a:ext cx="10515600" cy="615603"/>
          </a:xfrm>
        </p:spPr>
        <p:txBody>
          <a:bodyPr/>
          <a:lstStyle/>
          <a:p>
            <a:r>
              <a:rPr lang="en-SG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7CBBC-B48A-D89E-9D70-16028473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CD973-1AEE-B91B-59E1-08C85C7F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66</a:t>
            </a:fld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AE4AFF-01CD-B9AC-F37E-DCA04D3D2999}"/>
              </a:ext>
            </a:extLst>
          </p:cNvPr>
          <p:cNvSpPr/>
          <p:nvPr/>
        </p:nvSpPr>
        <p:spPr>
          <a:xfrm>
            <a:off x="88912" y="1767257"/>
            <a:ext cx="1337095" cy="897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Feed</a:t>
            </a:r>
          </a:p>
          <a:p>
            <a:pPr algn="ctr"/>
            <a:r>
              <a:rPr lang="en-SG"/>
              <a:t>TDS: 30K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C4A9A-BF98-99D4-08F3-DD8D7FDE04C8}"/>
              </a:ext>
            </a:extLst>
          </p:cNvPr>
          <p:cNvSpPr txBox="1"/>
          <p:nvPr/>
        </p:nvSpPr>
        <p:spPr>
          <a:xfrm>
            <a:off x="88912" y="1058336"/>
            <a:ext cx="678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Assumption: All Mg 2+ and Ca 2+ precipitates out in the feed water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769047-3BA8-135F-9CE7-A4D8A64D8C49}"/>
              </a:ext>
            </a:extLst>
          </p:cNvPr>
          <p:cNvSpPr/>
          <p:nvPr/>
        </p:nvSpPr>
        <p:spPr>
          <a:xfrm>
            <a:off x="3294523" y="1695756"/>
            <a:ext cx="3188181" cy="104014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SW30-2540</a:t>
            </a:r>
          </a:p>
          <a:p>
            <a:pPr algn="ctr"/>
            <a:r>
              <a:rPr lang="en-SG"/>
              <a:t>Reject TDS: 95K (215L) </a:t>
            </a:r>
          </a:p>
          <a:p>
            <a:pPr algn="ctr"/>
            <a:r>
              <a:rPr lang="en-SG"/>
              <a:t>Permeate TDS: 132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D4EECFB-0833-2C78-7AA1-C2EFB0B567E8}"/>
              </a:ext>
            </a:extLst>
          </p:cNvPr>
          <p:cNvSpPr/>
          <p:nvPr/>
        </p:nvSpPr>
        <p:spPr>
          <a:xfrm>
            <a:off x="1933378" y="1989188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47502-F35B-DF06-5C2B-08EFB5562C0A}"/>
              </a:ext>
            </a:extLst>
          </p:cNvPr>
          <p:cNvSpPr/>
          <p:nvPr/>
        </p:nvSpPr>
        <p:spPr>
          <a:xfrm>
            <a:off x="7548961" y="1863948"/>
            <a:ext cx="1405258" cy="61560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M250-4040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561FA34-4AF8-9A47-0AD4-DB5893E0BF79}"/>
              </a:ext>
            </a:extLst>
          </p:cNvPr>
          <p:cNvSpPr/>
          <p:nvPr/>
        </p:nvSpPr>
        <p:spPr>
          <a:xfrm>
            <a:off x="6614704" y="1989188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082A416-1F77-648F-FF60-526CA98D9B23}"/>
              </a:ext>
            </a:extLst>
          </p:cNvPr>
          <p:cNvSpPr txBox="1"/>
          <p:nvPr/>
        </p:nvSpPr>
        <p:spPr>
          <a:xfrm>
            <a:off x="1239691" y="2358520"/>
            <a:ext cx="218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from </a:t>
            </a:r>
          </a:p>
          <a:p>
            <a:pPr algn="ctr"/>
            <a:r>
              <a:rPr lang="en-SG" sz="1200" b="1"/>
              <a:t>Gravimetric Measurement: 73.0%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64AF04-4931-87B3-BEA0-5A32F67DCF45}"/>
              </a:ext>
            </a:extLst>
          </p:cNvPr>
          <p:cNvSpPr/>
          <p:nvPr/>
        </p:nvSpPr>
        <p:spPr>
          <a:xfrm>
            <a:off x="10038107" y="904233"/>
            <a:ext cx="2000481" cy="8378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Target Reject TDS : 330K (60L)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E82046-9C0C-A953-F98D-F9D73DBB433E}"/>
              </a:ext>
            </a:extLst>
          </p:cNvPr>
          <p:cNvSpPr/>
          <p:nvPr/>
        </p:nvSpPr>
        <p:spPr>
          <a:xfrm>
            <a:off x="10038107" y="2373243"/>
            <a:ext cx="2000481" cy="72531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tx1"/>
                </a:solidFill>
              </a:rPr>
              <a:t>Permeate TDS : 65K (155L)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3700119-2107-81D5-F877-512F83C90787}"/>
              </a:ext>
            </a:extLst>
          </p:cNvPr>
          <p:cNvSpPr/>
          <p:nvPr/>
        </p:nvSpPr>
        <p:spPr>
          <a:xfrm rot="1229053">
            <a:off x="9124744" y="2310427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86441FD-6C5F-9608-0F9C-AAA777231F2A}"/>
              </a:ext>
            </a:extLst>
          </p:cNvPr>
          <p:cNvSpPr/>
          <p:nvPr/>
        </p:nvSpPr>
        <p:spPr>
          <a:xfrm rot="20008778">
            <a:off x="9123958" y="1656570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411F55-85AF-F912-2A20-583BB890F968}"/>
              </a:ext>
            </a:extLst>
          </p:cNvPr>
          <p:cNvSpPr txBox="1"/>
          <p:nvPr/>
        </p:nvSpPr>
        <p:spPr>
          <a:xfrm>
            <a:off x="88912" y="3225923"/>
            <a:ext cx="491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M250 Permeate Stream </a:t>
            </a:r>
            <a:r>
              <a:rPr lang="en-SG" b="1"/>
              <a:t>(Stream 1) </a:t>
            </a:r>
            <a:r>
              <a:rPr lang="en-SG"/>
              <a:t>Treatment: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CE4CFA-ED39-9001-05A6-96FDDE939949}"/>
              </a:ext>
            </a:extLst>
          </p:cNvPr>
          <p:cNvSpPr/>
          <p:nvPr/>
        </p:nvSpPr>
        <p:spPr>
          <a:xfrm>
            <a:off x="88913" y="3935703"/>
            <a:ext cx="1844466" cy="9140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tx1"/>
                </a:solidFill>
              </a:rPr>
              <a:t>M250 </a:t>
            </a:r>
          </a:p>
          <a:p>
            <a:pPr algn="ctr"/>
            <a:r>
              <a:rPr lang="en-SG">
                <a:solidFill>
                  <a:schemeClr val="tx1"/>
                </a:solidFill>
              </a:rPr>
              <a:t>Permeate TDS : 65K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0B28604-3D97-7B44-8C9F-DB7C75F38BC9}"/>
              </a:ext>
            </a:extLst>
          </p:cNvPr>
          <p:cNvSpPr/>
          <p:nvPr/>
        </p:nvSpPr>
        <p:spPr>
          <a:xfrm>
            <a:off x="3074940" y="3877027"/>
            <a:ext cx="2295604" cy="12302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>
                <a:solidFill>
                  <a:schemeClr val="bg2"/>
                </a:solidFill>
              </a:rPr>
              <a:t>Fluoride Removal 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Pre-treatment: 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CaCl2/Ca(OH)2 Dosage: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9965 mg/L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TDS: 63K (60L)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E0972FC-F497-791A-3188-363E7B8CD98D}"/>
              </a:ext>
            </a:extLst>
          </p:cNvPr>
          <p:cNvSpPr txBox="1"/>
          <p:nvPr/>
        </p:nvSpPr>
        <p:spPr>
          <a:xfrm>
            <a:off x="8103345" y="323054"/>
            <a:ext cx="284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</a:t>
            </a:r>
          </a:p>
          <a:p>
            <a:pPr algn="ctr"/>
            <a:r>
              <a:rPr lang="en-SG" sz="1200" b="1"/>
              <a:t>Gravimetric Measurement: 70.3%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386C9-8F36-C6AF-893E-244F48ECFC2F}"/>
              </a:ext>
            </a:extLst>
          </p:cNvPr>
          <p:cNvSpPr txBox="1"/>
          <p:nvPr/>
        </p:nvSpPr>
        <p:spPr>
          <a:xfrm>
            <a:off x="8103346" y="3265804"/>
            <a:ext cx="2843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 Volume: 72.1%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92A5C0C-F262-39D1-CAAE-76011D8937CE}"/>
              </a:ext>
            </a:extLst>
          </p:cNvPr>
          <p:cNvSpPr/>
          <p:nvPr/>
        </p:nvSpPr>
        <p:spPr>
          <a:xfrm>
            <a:off x="2103031" y="4207512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7A1394C-BA52-536C-336C-5CBA2065B6D9}"/>
              </a:ext>
            </a:extLst>
          </p:cNvPr>
          <p:cNvSpPr/>
          <p:nvPr/>
        </p:nvSpPr>
        <p:spPr>
          <a:xfrm>
            <a:off x="5540196" y="4256078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8B279989-FE87-A627-66F7-DDB836D2557E}"/>
              </a:ext>
            </a:extLst>
          </p:cNvPr>
          <p:cNvSpPr/>
          <p:nvPr/>
        </p:nvSpPr>
        <p:spPr>
          <a:xfrm>
            <a:off x="3019724" y="3725156"/>
            <a:ext cx="5726001" cy="1528332"/>
          </a:xfrm>
          <a:prstGeom prst="frame">
            <a:avLst>
              <a:gd name="adj1" fmla="val 11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B21A6FB-B2FF-1573-8F82-84343C2EAB77}"/>
              </a:ext>
            </a:extLst>
          </p:cNvPr>
          <p:cNvSpPr/>
          <p:nvPr/>
        </p:nvSpPr>
        <p:spPr>
          <a:xfrm>
            <a:off x="9759034" y="3935703"/>
            <a:ext cx="2183321" cy="914006"/>
          </a:xfrm>
          <a:prstGeom prst="roundRect">
            <a:avLst/>
          </a:prstGeom>
          <a:solidFill>
            <a:schemeClr val="accent1"/>
          </a:solidFill>
          <a:ln>
            <a:solidFill>
              <a:srgbClr val="6728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M150 + M250</a:t>
            </a:r>
          </a:p>
          <a:p>
            <a:pPr algn="ctr"/>
            <a:r>
              <a:rPr lang="en-SG"/>
              <a:t>Target Reject TDS: 210-250K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BC53807-A625-86F0-B5DB-CAE5F3BEF5D0}"/>
              </a:ext>
            </a:extLst>
          </p:cNvPr>
          <p:cNvSpPr/>
          <p:nvPr/>
        </p:nvSpPr>
        <p:spPr>
          <a:xfrm>
            <a:off x="6506620" y="3935703"/>
            <a:ext cx="2183321" cy="91400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SW30:</a:t>
            </a:r>
          </a:p>
          <a:p>
            <a:pPr algn="ctr"/>
            <a:r>
              <a:rPr lang="en-SG"/>
              <a:t>Target Reject TDS: 80K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8819999-AEB5-12B0-41E6-BFE3E271C411}"/>
              </a:ext>
            </a:extLst>
          </p:cNvPr>
          <p:cNvSpPr/>
          <p:nvPr/>
        </p:nvSpPr>
        <p:spPr>
          <a:xfrm>
            <a:off x="8823359" y="4110761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F529E5-7FC5-EF72-4292-C37C626FE811}"/>
              </a:ext>
            </a:extLst>
          </p:cNvPr>
          <p:cNvSpPr txBox="1"/>
          <p:nvPr/>
        </p:nvSpPr>
        <p:spPr>
          <a:xfrm>
            <a:off x="8639519" y="3737583"/>
            <a:ext cx="1169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b="1"/>
              <a:t>CFRO Trial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B5399B-5026-5F52-DB7F-4A6A5465E62F}"/>
              </a:ext>
            </a:extLst>
          </p:cNvPr>
          <p:cNvSpPr txBox="1"/>
          <p:nvPr/>
        </p:nvSpPr>
        <p:spPr>
          <a:xfrm>
            <a:off x="5443585" y="3737583"/>
            <a:ext cx="943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b="1"/>
              <a:t>RO Trial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E88B2-BF52-50AC-5E6C-02A13F923189}"/>
              </a:ext>
            </a:extLst>
          </p:cNvPr>
          <p:cNvSpPr txBox="1"/>
          <p:nvPr/>
        </p:nvSpPr>
        <p:spPr>
          <a:xfrm>
            <a:off x="88912" y="5428208"/>
            <a:ext cx="874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Prepare 60L 63K synthetic M250 permeate after fluoride removal treatment for RO 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Prepare ~80K synthetic RO reject for CFRO trial.</a:t>
            </a:r>
          </a:p>
        </p:txBody>
      </p:sp>
    </p:spTree>
    <p:extLst>
      <p:ext uri="{BB962C8B-B14F-4D97-AF65-F5344CB8AC3E}">
        <p14:creationId xmlns:p14="http://schemas.microsoft.com/office/powerpoint/2010/main" val="4224364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35956-3D47-8413-F82E-EC706D4D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1631-53AE-9B68-C40B-D0C2D3AF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51" y="277112"/>
            <a:ext cx="10515600" cy="615603"/>
          </a:xfrm>
        </p:spPr>
        <p:txBody>
          <a:bodyPr/>
          <a:lstStyle/>
          <a:p>
            <a:pPr algn="ctr"/>
            <a:r>
              <a:rPr lang="en-US"/>
              <a:t>Test Method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1B08A-7942-C133-6A85-DF39144D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A506F-A94D-3546-5030-11A989A3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67</a:t>
            </a:fld>
            <a:endParaRPr lang="en-SG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AD3804-0E2B-F880-8926-6DBE3F8AF326}"/>
              </a:ext>
            </a:extLst>
          </p:cNvPr>
          <p:cNvSpPr/>
          <p:nvPr/>
        </p:nvSpPr>
        <p:spPr>
          <a:xfrm>
            <a:off x="646733" y="1110902"/>
            <a:ext cx="2442325" cy="454674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Prepare Synthetic RO Feed – </a:t>
            </a:r>
            <a:r>
              <a:rPr lang="en-SG" sz="1300"/>
              <a:t>60</a:t>
            </a:r>
            <a:r>
              <a:rPr lang="en-SG" sz="1300" kern="1200"/>
              <a:t>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4DC98F5-5DA7-4D80-1D98-A64E756D919C}"/>
              </a:ext>
            </a:extLst>
          </p:cNvPr>
          <p:cNvSpPr/>
          <p:nvPr/>
        </p:nvSpPr>
        <p:spPr>
          <a:xfrm>
            <a:off x="736788" y="1745715"/>
            <a:ext cx="2262217" cy="2624266"/>
          </a:xfrm>
          <a:custGeom>
            <a:avLst/>
            <a:gdLst>
              <a:gd name="connsiteX0" fmla="*/ 0 w 2663249"/>
              <a:gd name="connsiteY0" fmla="*/ 266325 h 4542939"/>
              <a:gd name="connsiteX1" fmla="*/ 266325 w 2663249"/>
              <a:gd name="connsiteY1" fmla="*/ 0 h 4542939"/>
              <a:gd name="connsiteX2" fmla="*/ 2396924 w 2663249"/>
              <a:gd name="connsiteY2" fmla="*/ 0 h 4542939"/>
              <a:gd name="connsiteX3" fmla="*/ 2663249 w 2663249"/>
              <a:gd name="connsiteY3" fmla="*/ 266325 h 4542939"/>
              <a:gd name="connsiteX4" fmla="*/ 2663249 w 2663249"/>
              <a:gd name="connsiteY4" fmla="*/ 4276614 h 4542939"/>
              <a:gd name="connsiteX5" fmla="*/ 2396924 w 2663249"/>
              <a:gd name="connsiteY5" fmla="*/ 4542939 h 4542939"/>
              <a:gd name="connsiteX6" fmla="*/ 266325 w 2663249"/>
              <a:gd name="connsiteY6" fmla="*/ 4542939 h 4542939"/>
              <a:gd name="connsiteX7" fmla="*/ 0 w 2663249"/>
              <a:gd name="connsiteY7" fmla="*/ 4276614 h 4542939"/>
              <a:gd name="connsiteX8" fmla="*/ 0 w 2663249"/>
              <a:gd name="connsiteY8" fmla="*/ 266325 h 454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4542939">
                <a:moveTo>
                  <a:pt x="0" y="266325"/>
                </a:moveTo>
                <a:cubicBezTo>
                  <a:pt x="0" y="119238"/>
                  <a:pt x="119238" y="0"/>
                  <a:pt x="266325" y="0"/>
                </a:cubicBezTo>
                <a:lnTo>
                  <a:pt x="2396924" y="0"/>
                </a:lnTo>
                <a:cubicBezTo>
                  <a:pt x="2544011" y="0"/>
                  <a:pt x="2663249" y="119238"/>
                  <a:pt x="2663249" y="266325"/>
                </a:cubicBezTo>
                <a:lnTo>
                  <a:pt x="2663249" y="4276614"/>
                </a:lnTo>
                <a:cubicBezTo>
                  <a:pt x="2663249" y="4423701"/>
                  <a:pt x="2544011" y="4542939"/>
                  <a:pt x="2396924" y="4542939"/>
                </a:cubicBezTo>
                <a:lnTo>
                  <a:pt x="266325" y="4542939"/>
                </a:lnTo>
                <a:cubicBezTo>
                  <a:pt x="119238" y="4542939"/>
                  <a:pt x="0" y="4423701"/>
                  <a:pt x="0" y="4276614"/>
                </a:cubicBezTo>
                <a:lnTo>
                  <a:pt x="0" y="2663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460" tIns="170460" rIns="170460" bIns="170460" numCol="1" spcCol="1270" anchor="t" anchorCtr="0">
            <a:noAutofit/>
          </a:bodyPr>
          <a:lstStyle/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300" kern="1200"/>
              <a:t>Generate tap water permeate using SWRO membrane to</a:t>
            </a:r>
            <a:r>
              <a:rPr lang="en-US" sz="1300"/>
              <a:t> minimize [Ca 2+]</a:t>
            </a:r>
            <a:endParaRPr lang="en-US" sz="1300" kern="1200"/>
          </a:p>
          <a:p>
            <a:pPr marL="0" lvl="1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3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Prepare synthetic feed </a:t>
            </a:r>
            <a:r>
              <a:rPr lang="en-US" sz="1300"/>
              <a:t>b</a:t>
            </a:r>
            <a:r>
              <a:rPr lang="en-US" sz="1300" kern="1200"/>
              <a:t>ased on the </a:t>
            </a:r>
            <a:r>
              <a:rPr lang="en-US" sz="1300"/>
              <a:t>jar test results using </a:t>
            </a:r>
            <a:r>
              <a:rPr lang="en-US" sz="1300" kern="1200"/>
              <a:t>tap water permeate</a:t>
            </a:r>
          </a:p>
          <a:p>
            <a:pPr marL="0" lvl="1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3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Perform water analysis on  the </a:t>
            </a:r>
            <a:r>
              <a:rPr lang="en-SG" sz="1300" kern="1200"/>
              <a:t>synthetic RO feed</a:t>
            </a:r>
            <a:endParaRPr lang="en-US" sz="1300" kern="12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3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300" kern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EE9A06-4836-8C61-2280-FD5AC2A33953}"/>
              </a:ext>
            </a:extLst>
          </p:cNvPr>
          <p:cNvSpPr/>
          <p:nvPr/>
        </p:nvSpPr>
        <p:spPr>
          <a:xfrm>
            <a:off x="3210407" y="1918326"/>
            <a:ext cx="698331" cy="663072"/>
          </a:xfrm>
          <a:custGeom>
            <a:avLst/>
            <a:gdLst>
              <a:gd name="connsiteX0" fmla="*/ 0 w 698331"/>
              <a:gd name="connsiteY0" fmla="*/ 132614 h 663072"/>
              <a:gd name="connsiteX1" fmla="*/ 366795 w 698331"/>
              <a:gd name="connsiteY1" fmla="*/ 132614 h 663072"/>
              <a:gd name="connsiteX2" fmla="*/ 366795 w 698331"/>
              <a:gd name="connsiteY2" fmla="*/ 0 h 663072"/>
              <a:gd name="connsiteX3" fmla="*/ 698331 w 698331"/>
              <a:gd name="connsiteY3" fmla="*/ 331536 h 663072"/>
              <a:gd name="connsiteX4" fmla="*/ 366795 w 698331"/>
              <a:gd name="connsiteY4" fmla="*/ 663072 h 663072"/>
              <a:gd name="connsiteX5" fmla="*/ 366795 w 698331"/>
              <a:gd name="connsiteY5" fmla="*/ 530458 h 663072"/>
              <a:gd name="connsiteX6" fmla="*/ 0 w 698331"/>
              <a:gd name="connsiteY6" fmla="*/ 530458 h 663072"/>
              <a:gd name="connsiteX7" fmla="*/ 0 w 698331"/>
              <a:gd name="connsiteY7" fmla="*/ 132614 h 66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331" h="663072">
                <a:moveTo>
                  <a:pt x="0" y="132614"/>
                </a:moveTo>
                <a:lnTo>
                  <a:pt x="366795" y="132614"/>
                </a:lnTo>
                <a:lnTo>
                  <a:pt x="366795" y="0"/>
                </a:lnTo>
                <a:lnTo>
                  <a:pt x="698331" y="331536"/>
                </a:lnTo>
                <a:lnTo>
                  <a:pt x="366795" y="663072"/>
                </a:lnTo>
                <a:lnTo>
                  <a:pt x="366795" y="530458"/>
                </a:lnTo>
                <a:lnTo>
                  <a:pt x="0" y="530458"/>
                </a:lnTo>
                <a:lnTo>
                  <a:pt x="0" y="13261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32614" rIns="198922" bIns="1326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10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D8A475-7C96-A6E7-39AA-DD8199430225}"/>
              </a:ext>
            </a:extLst>
          </p:cNvPr>
          <p:cNvSpPr/>
          <p:nvPr/>
        </p:nvSpPr>
        <p:spPr>
          <a:xfrm>
            <a:off x="6993336" y="1918326"/>
            <a:ext cx="698331" cy="663072"/>
          </a:xfrm>
          <a:custGeom>
            <a:avLst/>
            <a:gdLst>
              <a:gd name="connsiteX0" fmla="*/ 0 w 698331"/>
              <a:gd name="connsiteY0" fmla="*/ 132614 h 663072"/>
              <a:gd name="connsiteX1" fmla="*/ 366795 w 698331"/>
              <a:gd name="connsiteY1" fmla="*/ 132614 h 663072"/>
              <a:gd name="connsiteX2" fmla="*/ 366795 w 698331"/>
              <a:gd name="connsiteY2" fmla="*/ 0 h 663072"/>
              <a:gd name="connsiteX3" fmla="*/ 698331 w 698331"/>
              <a:gd name="connsiteY3" fmla="*/ 331536 h 663072"/>
              <a:gd name="connsiteX4" fmla="*/ 366795 w 698331"/>
              <a:gd name="connsiteY4" fmla="*/ 663072 h 663072"/>
              <a:gd name="connsiteX5" fmla="*/ 366795 w 698331"/>
              <a:gd name="connsiteY5" fmla="*/ 530458 h 663072"/>
              <a:gd name="connsiteX6" fmla="*/ 0 w 698331"/>
              <a:gd name="connsiteY6" fmla="*/ 530458 h 663072"/>
              <a:gd name="connsiteX7" fmla="*/ 0 w 698331"/>
              <a:gd name="connsiteY7" fmla="*/ 132614 h 66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331" h="663072">
                <a:moveTo>
                  <a:pt x="0" y="132614"/>
                </a:moveTo>
                <a:lnTo>
                  <a:pt x="366795" y="132614"/>
                </a:lnTo>
                <a:lnTo>
                  <a:pt x="366795" y="0"/>
                </a:lnTo>
                <a:lnTo>
                  <a:pt x="698331" y="331536"/>
                </a:lnTo>
                <a:lnTo>
                  <a:pt x="366795" y="663072"/>
                </a:lnTo>
                <a:lnTo>
                  <a:pt x="366795" y="530458"/>
                </a:lnTo>
                <a:lnTo>
                  <a:pt x="0" y="530458"/>
                </a:lnTo>
                <a:lnTo>
                  <a:pt x="0" y="13261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32614" rIns="198922" bIns="1326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10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25AE8-3C8C-DDD8-892F-C502AA5E6F4B}"/>
              </a:ext>
            </a:extLst>
          </p:cNvPr>
          <p:cNvSpPr/>
          <p:nvPr/>
        </p:nvSpPr>
        <p:spPr>
          <a:xfrm>
            <a:off x="4230601" y="1110902"/>
            <a:ext cx="2442325" cy="454674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Perform pretreatment testing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5D73501-47F3-1B6E-3525-EAC1BFA2305E}"/>
              </a:ext>
            </a:extLst>
          </p:cNvPr>
          <p:cNvSpPr/>
          <p:nvPr/>
        </p:nvSpPr>
        <p:spPr>
          <a:xfrm>
            <a:off x="4120140" y="1745714"/>
            <a:ext cx="2663249" cy="1989524"/>
          </a:xfrm>
          <a:custGeom>
            <a:avLst/>
            <a:gdLst>
              <a:gd name="connsiteX0" fmla="*/ 0 w 2663249"/>
              <a:gd name="connsiteY0" fmla="*/ 266325 h 2822971"/>
              <a:gd name="connsiteX1" fmla="*/ 266325 w 2663249"/>
              <a:gd name="connsiteY1" fmla="*/ 0 h 2822971"/>
              <a:gd name="connsiteX2" fmla="*/ 2396924 w 2663249"/>
              <a:gd name="connsiteY2" fmla="*/ 0 h 2822971"/>
              <a:gd name="connsiteX3" fmla="*/ 2663249 w 2663249"/>
              <a:gd name="connsiteY3" fmla="*/ 266325 h 2822971"/>
              <a:gd name="connsiteX4" fmla="*/ 2663249 w 2663249"/>
              <a:gd name="connsiteY4" fmla="*/ 2556646 h 2822971"/>
              <a:gd name="connsiteX5" fmla="*/ 2396924 w 2663249"/>
              <a:gd name="connsiteY5" fmla="*/ 2822971 h 2822971"/>
              <a:gd name="connsiteX6" fmla="*/ 266325 w 2663249"/>
              <a:gd name="connsiteY6" fmla="*/ 2822971 h 2822971"/>
              <a:gd name="connsiteX7" fmla="*/ 0 w 2663249"/>
              <a:gd name="connsiteY7" fmla="*/ 2556646 h 2822971"/>
              <a:gd name="connsiteX8" fmla="*/ 0 w 2663249"/>
              <a:gd name="connsiteY8" fmla="*/ 266325 h 28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2822971">
                <a:moveTo>
                  <a:pt x="0" y="266325"/>
                </a:moveTo>
                <a:cubicBezTo>
                  <a:pt x="0" y="119238"/>
                  <a:pt x="119238" y="0"/>
                  <a:pt x="266325" y="0"/>
                </a:cubicBezTo>
                <a:lnTo>
                  <a:pt x="2396924" y="0"/>
                </a:lnTo>
                <a:cubicBezTo>
                  <a:pt x="2544011" y="0"/>
                  <a:pt x="2663249" y="119238"/>
                  <a:pt x="2663249" y="266325"/>
                </a:cubicBezTo>
                <a:lnTo>
                  <a:pt x="2663249" y="2556646"/>
                </a:lnTo>
                <a:cubicBezTo>
                  <a:pt x="2663249" y="2703733"/>
                  <a:pt x="2544011" y="2822971"/>
                  <a:pt x="2396924" y="2822971"/>
                </a:cubicBezTo>
                <a:lnTo>
                  <a:pt x="266325" y="2822971"/>
                </a:lnTo>
                <a:cubicBezTo>
                  <a:pt x="119238" y="2822971"/>
                  <a:pt x="0" y="2703733"/>
                  <a:pt x="0" y="2556646"/>
                </a:cubicBezTo>
                <a:lnTo>
                  <a:pt x="0" y="2663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460" tIns="170460" rIns="170460" bIns="170460" numCol="1" spcCol="1270" anchor="t" anchorCtr="0">
            <a:noAutofit/>
          </a:bodyPr>
          <a:lstStyle/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Perform </a:t>
            </a:r>
            <a:r>
              <a:rPr lang="en-SG" sz="1300" kern="1200" err="1"/>
              <a:t>antiscalant</a:t>
            </a:r>
            <a:r>
              <a:rPr lang="en-SG" sz="1300" kern="1200"/>
              <a:t> projections to determine necessity of pretreatment, </a:t>
            </a:r>
            <a:r>
              <a:rPr lang="en-SG" sz="1300" kern="1200" err="1"/>
              <a:t>antiscalant</a:t>
            </a:r>
            <a:r>
              <a:rPr lang="en-SG" sz="1300" kern="1200"/>
              <a:t> type, and dosage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SG" sz="13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Dose 2ppm CURE 9507 every 2 hours.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SG" sz="13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SG" sz="13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3F1C225-4FFA-EE65-B339-AD790F1AA7DA}"/>
              </a:ext>
            </a:extLst>
          </p:cNvPr>
          <p:cNvSpPr/>
          <p:nvPr/>
        </p:nvSpPr>
        <p:spPr>
          <a:xfrm>
            <a:off x="8259346" y="1088085"/>
            <a:ext cx="2799732" cy="416698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Perform ROI concentration testing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6FD8A2-BFC6-4A74-3CBC-ACB97B900DE8}"/>
              </a:ext>
            </a:extLst>
          </p:cNvPr>
          <p:cNvSpPr/>
          <p:nvPr/>
        </p:nvSpPr>
        <p:spPr>
          <a:xfrm>
            <a:off x="7901614" y="1675609"/>
            <a:ext cx="3515196" cy="3431229"/>
          </a:xfrm>
          <a:custGeom>
            <a:avLst/>
            <a:gdLst>
              <a:gd name="connsiteX0" fmla="*/ 0 w 3515196"/>
              <a:gd name="connsiteY0" fmla="*/ 351520 h 3932241"/>
              <a:gd name="connsiteX1" fmla="*/ 351520 w 3515196"/>
              <a:gd name="connsiteY1" fmla="*/ 0 h 3932241"/>
              <a:gd name="connsiteX2" fmla="*/ 3163676 w 3515196"/>
              <a:gd name="connsiteY2" fmla="*/ 0 h 3932241"/>
              <a:gd name="connsiteX3" fmla="*/ 3515196 w 3515196"/>
              <a:gd name="connsiteY3" fmla="*/ 351520 h 3932241"/>
              <a:gd name="connsiteX4" fmla="*/ 3515196 w 3515196"/>
              <a:gd name="connsiteY4" fmla="*/ 3580721 h 3932241"/>
              <a:gd name="connsiteX5" fmla="*/ 3163676 w 3515196"/>
              <a:gd name="connsiteY5" fmla="*/ 3932241 h 3932241"/>
              <a:gd name="connsiteX6" fmla="*/ 351520 w 3515196"/>
              <a:gd name="connsiteY6" fmla="*/ 3932241 h 3932241"/>
              <a:gd name="connsiteX7" fmla="*/ 0 w 3515196"/>
              <a:gd name="connsiteY7" fmla="*/ 3580721 h 3932241"/>
              <a:gd name="connsiteX8" fmla="*/ 0 w 3515196"/>
              <a:gd name="connsiteY8" fmla="*/ 351520 h 39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5196" h="3932241">
                <a:moveTo>
                  <a:pt x="0" y="351520"/>
                </a:moveTo>
                <a:cubicBezTo>
                  <a:pt x="0" y="157381"/>
                  <a:pt x="157381" y="0"/>
                  <a:pt x="351520" y="0"/>
                </a:cubicBezTo>
                <a:lnTo>
                  <a:pt x="3163676" y="0"/>
                </a:lnTo>
                <a:cubicBezTo>
                  <a:pt x="3357815" y="0"/>
                  <a:pt x="3515196" y="157381"/>
                  <a:pt x="3515196" y="351520"/>
                </a:cubicBezTo>
                <a:lnTo>
                  <a:pt x="3515196" y="3580721"/>
                </a:lnTo>
                <a:cubicBezTo>
                  <a:pt x="3515196" y="3774860"/>
                  <a:pt x="3357815" y="3932241"/>
                  <a:pt x="3163676" y="3932241"/>
                </a:cubicBezTo>
                <a:lnTo>
                  <a:pt x="351520" y="3932241"/>
                </a:lnTo>
                <a:cubicBezTo>
                  <a:pt x="157381" y="3932241"/>
                  <a:pt x="0" y="3774860"/>
                  <a:pt x="0" y="3580721"/>
                </a:cubicBezTo>
                <a:lnTo>
                  <a:pt x="0" y="35152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5413" tIns="195413" rIns="195413" bIns="195413" numCol="1" spcCol="1270" anchor="t" anchorCtr="0">
            <a:noAutofit/>
          </a:bodyPr>
          <a:lstStyle/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Load SWRO membrane into pressure vessel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Start the pumps to circulate the feed water into the system with reject returned into feed tank while permeate is collected separately</a:t>
            </a:r>
            <a:endParaRPr lang="en-SG" sz="1300" kern="12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Record flow rates, pressures &amp; refractive index (conversion to TDS by calibration curve) at regular intervals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Stop current ROI stage testing when flux has reached minimum threshold</a:t>
            </a:r>
            <a:endParaRPr lang="en-SG" sz="1300" kern="1200"/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Collect samples of feed, permeate &amp; reject for water analysis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SG" sz="1300" kern="1200"/>
              <a:t>Prepare synthetic feed for CFR</a:t>
            </a:r>
            <a:r>
              <a:rPr lang="en-SG" sz="1300"/>
              <a:t>O run using the RO reject water analysis report</a:t>
            </a:r>
          </a:p>
          <a:p>
            <a:pPr marL="114300" lvl="1" indent="-114300" algn="just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SG" sz="1300" kern="1200"/>
              <a:t>Load CFRO membrane &amp; operate as the next stage as needed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endParaRPr lang="en-SG" sz="1300" kern="12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SG" sz="1300" kern="1200"/>
          </a:p>
        </p:txBody>
      </p:sp>
    </p:spTree>
    <p:extLst>
      <p:ext uri="{BB962C8B-B14F-4D97-AF65-F5344CB8AC3E}">
        <p14:creationId xmlns:p14="http://schemas.microsoft.com/office/powerpoint/2010/main" val="428539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01B0-0C06-C503-F019-23FAFCD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70" y="-8626"/>
            <a:ext cx="6540260" cy="615603"/>
          </a:xfrm>
        </p:spPr>
        <p:txBody>
          <a:bodyPr>
            <a:normAutofit/>
          </a:bodyPr>
          <a:lstStyle/>
          <a:p>
            <a:pPr algn="ctr"/>
            <a:r>
              <a:rPr lang="en-SG" sz="2800"/>
              <a:t>Stream 1 RO Trial Feed Water Analysis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64729-D881-89E1-6297-3FD55CCB7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61ED2-10DF-2300-7D53-B9650A4D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68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B1D9A3-4DD4-F227-CDDA-6F7E9C00F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901793"/>
              </p:ext>
            </p:extLst>
          </p:nvPr>
        </p:nvGraphicFramePr>
        <p:xfrm>
          <a:off x="215662" y="514407"/>
          <a:ext cx="5658927" cy="56793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54421">
                  <a:extLst>
                    <a:ext uri="{9D8B030D-6E8A-4147-A177-3AD203B41FA5}">
                      <a16:colId xmlns:a16="http://schemas.microsoft.com/office/drawing/2014/main" val="3065472639"/>
                    </a:ext>
                  </a:extLst>
                </a:gridCol>
                <a:gridCol w="1154421">
                  <a:extLst>
                    <a:ext uri="{9D8B030D-6E8A-4147-A177-3AD203B41FA5}">
                      <a16:colId xmlns:a16="http://schemas.microsoft.com/office/drawing/2014/main" val="356579943"/>
                    </a:ext>
                  </a:extLst>
                </a:gridCol>
                <a:gridCol w="757199">
                  <a:extLst>
                    <a:ext uri="{9D8B030D-6E8A-4147-A177-3AD203B41FA5}">
                      <a16:colId xmlns:a16="http://schemas.microsoft.com/office/drawing/2014/main" val="1451445725"/>
                    </a:ext>
                  </a:extLst>
                </a:gridCol>
                <a:gridCol w="1336017">
                  <a:extLst>
                    <a:ext uri="{9D8B030D-6E8A-4147-A177-3AD203B41FA5}">
                      <a16:colId xmlns:a16="http://schemas.microsoft.com/office/drawing/2014/main" val="1432153496"/>
                    </a:ext>
                  </a:extLst>
                </a:gridCol>
                <a:gridCol w="1256869">
                  <a:extLst>
                    <a:ext uri="{9D8B030D-6E8A-4147-A177-3AD203B41FA5}">
                      <a16:colId xmlns:a16="http://schemas.microsoft.com/office/drawing/2014/main" val="524169520"/>
                    </a:ext>
                  </a:extLst>
                </a:gridCol>
              </a:tblGrid>
              <a:tr h="35081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M250 Permeate after </a:t>
                      </a:r>
                    </a:p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pre-treatment </a:t>
                      </a: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Stream 1 RO Feed</a:t>
                      </a: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4176232455"/>
                  </a:ext>
                </a:extLst>
              </a:tr>
              <a:tr h="1794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 probe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6.01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7.94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1142581898"/>
                  </a:ext>
                </a:extLst>
              </a:tr>
              <a:tr h="1794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Conductivity probe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µS/cm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83900</a:t>
                      </a: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76700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1378285795"/>
                  </a:ext>
                </a:extLst>
              </a:tr>
              <a:tr h="35234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Hydroxide, OH Alkalinity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3068113474"/>
                  </a:ext>
                </a:extLst>
              </a:tr>
              <a:tr h="5252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Carbonate Alkalinity, CO3/ </a:t>
                      </a:r>
                    </a:p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P-Alkalinity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&lt;2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3953423860"/>
                  </a:ext>
                </a:extLst>
              </a:tr>
              <a:tr h="5252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Bicarbonate Alkalinity, HCO3/ M-Alkalinity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299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281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3129735435"/>
                  </a:ext>
                </a:extLst>
              </a:tr>
              <a:tr h="1794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Alkalinity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365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281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197998062"/>
                  </a:ext>
                </a:extLst>
              </a:tr>
              <a:tr h="35234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Fluoride as F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81.6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74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2740226507"/>
                  </a:ext>
                </a:extLst>
              </a:tr>
              <a:tr h="35234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 as Cl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29726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28188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4147989621"/>
                  </a:ext>
                </a:extLst>
              </a:tr>
              <a:tr h="35234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5356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5171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181957527"/>
                  </a:ext>
                </a:extLst>
              </a:tr>
              <a:tr h="35234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Ion Chromatography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1274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1185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2372764227"/>
                  </a:ext>
                </a:extLst>
              </a:tr>
              <a:tr h="19668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Ammonia as NH</a:t>
                      </a:r>
                      <a:r>
                        <a:rPr lang="en-SG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10031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147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116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883765165"/>
                  </a:ext>
                </a:extLst>
              </a:tr>
              <a:tr h="1794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Calcium as 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21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16.6</a:t>
                      </a: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718180584"/>
                  </a:ext>
                </a:extLst>
              </a:tr>
              <a:tr h="1794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&lt;0.1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&lt;0.1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3793483297"/>
                  </a:ext>
                </a:extLst>
              </a:tr>
              <a:tr h="35234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Silica SiO2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EPA200.7/ Calculation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1.42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1.81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972285203"/>
                  </a:ext>
                </a:extLst>
              </a:tr>
              <a:tr h="1794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Sodium as Na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EPA200.7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22180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23400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361893318"/>
                  </a:ext>
                </a:extLst>
              </a:tr>
              <a:tr h="35234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Hardness as CaCO3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2340B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52.5</a:t>
                      </a: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41.5</a:t>
                      </a: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2996672035"/>
                  </a:ext>
                </a:extLst>
              </a:tr>
              <a:tr h="1794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2540C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62940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56400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2473144446"/>
                  </a:ext>
                </a:extLst>
              </a:tr>
              <a:tr h="1794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 (NaCl)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60050</a:t>
                      </a: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53400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1384539964"/>
                  </a:ext>
                </a:extLst>
              </a:tr>
              <a:tr h="17944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Turbidity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2130B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0.618</a:t>
                      </a: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0.721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9800378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4DEF18-25A5-3C1C-612A-A2AD619DE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913688"/>
              </p:ext>
            </p:extLst>
          </p:nvPr>
        </p:nvGraphicFramePr>
        <p:xfrm>
          <a:off x="6001108" y="2721514"/>
          <a:ext cx="5975230" cy="18148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99381">
                  <a:extLst>
                    <a:ext uri="{9D8B030D-6E8A-4147-A177-3AD203B41FA5}">
                      <a16:colId xmlns:a16="http://schemas.microsoft.com/office/drawing/2014/main" val="867434792"/>
                    </a:ext>
                  </a:extLst>
                </a:gridCol>
                <a:gridCol w="1716657">
                  <a:extLst>
                    <a:ext uri="{9D8B030D-6E8A-4147-A177-3AD203B41FA5}">
                      <a16:colId xmlns:a16="http://schemas.microsoft.com/office/drawing/2014/main" val="2223310359"/>
                    </a:ext>
                  </a:extLst>
                </a:gridCol>
                <a:gridCol w="1285336">
                  <a:extLst>
                    <a:ext uri="{9D8B030D-6E8A-4147-A177-3AD203B41FA5}">
                      <a16:colId xmlns:a16="http://schemas.microsoft.com/office/drawing/2014/main" val="2246621900"/>
                    </a:ext>
                  </a:extLst>
                </a:gridCol>
                <a:gridCol w="1052422">
                  <a:extLst>
                    <a:ext uri="{9D8B030D-6E8A-4147-A177-3AD203B41FA5}">
                      <a16:colId xmlns:a16="http://schemas.microsoft.com/office/drawing/2014/main" val="3816355435"/>
                    </a:ext>
                  </a:extLst>
                </a:gridCol>
                <a:gridCol w="1121434">
                  <a:extLst>
                    <a:ext uri="{9D8B030D-6E8A-4147-A177-3AD203B41FA5}">
                      <a16:colId xmlns:a16="http://schemas.microsoft.com/office/drawing/2014/main" val="25841135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Salts 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Mass of Salts required for 1L Feed (g)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Volume of Feed (L)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Mass of Salts required (g)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Actual Mass of Salts used (g)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73882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CaCl2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0.058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2.91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2.91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400281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(NH4)2SO4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0.571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28.6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28.6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00416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NaHCO3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0.502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25.1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25.1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72676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NaF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0.180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9.02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9.01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14763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Na2SiO3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0.003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0.145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0.153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694986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Na2SO4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7.31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365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365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9759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NaCl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48.9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2447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2447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02016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NaNO3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1.72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85.9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86.0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329385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B11318-CCCF-6B87-BFE6-2D0239A9A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70537"/>
              </p:ext>
            </p:extLst>
          </p:nvPr>
        </p:nvGraphicFramePr>
        <p:xfrm>
          <a:off x="6001108" y="514407"/>
          <a:ext cx="5975230" cy="20546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8947">
                  <a:extLst>
                    <a:ext uri="{9D8B030D-6E8A-4147-A177-3AD203B41FA5}">
                      <a16:colId xmlns:a16="http://schemas.microsoft.com/office/drawing/2014/main" val="2174627192"/>
                    </a:ext>
                  </a:extLst>
                </a:gridCol>
                <a:gridCol w="982113">
                  <a:extLst>
                    <a:ext uri="{9D8B030D-6E8A-4147-A177-3AD203B41FA5}">
                      <a16:colId xmlns:a16="http://schemas.microsoft.com/office/drawing/2014/main" val="3626555245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497135328"/>
                    </a:ext>
                  </a:extLst>
                </a:gridCol>
                <a:gridCol w="1502247">
                  <a:extLst>
                    <a:ext uri="{9D8B030D-6E8A-4147-A177-3AD203B41FA5}">
                      <a16:colId xmlns:a16="http://schemas.microsoft.com/office/drawing/2014/main" val="457372844"/>
                    </a:ext>
                  </a:extLst>
                </a:gridCol>
                <a:gridCol w="1467251">
                  <a:extLst>
                    <a:ext uri="{9D8B030D-6E8A-4147-A177-3AD203B41FA5}">
                      <a16:colId xmlns:a16="http://schemas.microsoft.com/office/drawing/2014/main" val="1454663332"/>
                    </a:ext>
                  </a:extLst>
                </a:gridCol>
              </a:tblGrid>
              <a:tr h="162221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M250 Permeate after pre-treatment </a:t>
                      </a: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Synthetic Stream 1 RO Feed</a:t>
                      </a: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1253755810"/>
                  </a:ext>
                </a:extLst>
              </a:tr>
              <a:tr h="1622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Photometric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0.721</a:t>
                      </a: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746955819"/>
                  </a:ext>
                </a:extLst>
              </a:tr>
              <a:tr h="1622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Chlorine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1819473379"/>
                  </a:ext>
                </a:extLst>
              </a:tr>
              <a:tr h="1622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 Chlorine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Hach 8021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3564206626"/>
                  </a:ext>
                </a:extLst>
              </a:tr>
              <a:tr h="162221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Ions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59005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58301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304245679"/>
                  </a:ext>
                </a:extLst>
              </a:tr>
              <a:tr h="4748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 </a:t>
                      </a:r>
                    </a:p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(by Gravimetry)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-6.67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3.26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3590083858"/>
                  </a:ext>
                </a:extLst>
              </a:tr>
              <a:tr h="4748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TDS &amp; Total Ions Difference</a:t>
                      </a:r>
                    </a:p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(by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Ultrameter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Calculation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-1.77</a:t>
                      </a:r>
                    </a:p>
                  </a:txBody>
                  <a:tcPr marL="4870" marR="4870" marT="48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8.41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870" marR="4870" marT="4870" marB="0" anchor="ctr"/>
                </a:tc>
                <a:extLst>
                  <a:ext uri="{0D108BD9-81ED-4DB2-BD59-A6C34878D82A}">
                    <a16:rowId xmlns:a16="http://schemas.microsoft.com/office/drawing/2014/main" val="3513237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236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D331-1568-1B88-3701-37E9B7DC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3114-E110-2D68-FC8B-38EE3900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784"/>
            <a:ext cx="10515600" cy="615603"/>
          </a:xfrm>
        </p:spPr>
        <p:txBody>
          <a:bodyPr/>
          <a:lstStyle/>
          <a:p>
            <a:r>
              <a:rPr lang="en-US"/>
              <a:t>Anti-</a:t>
            </a:r>
            <a:r>
              <a:rPr lang="en-US" err="1"/>
              <a:t>scalant</a:t>
            </a:r>
            <a:r>
              <a:rPr lang="en-US"/>
              <a:t> Projection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7A469-B268-5096-5342-8BA25F66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4D08A-F112-0ECD-70D4-94A7D4B2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69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6397A-A4EF-3CD3-0FB5-868538658B7E}"/>
              </a:ext>
            </a:extLst>
          </p:cNvPr>
          <p:cNvSpPr txBox="1"/>
          <p:nvPr/>
        </p:nvSpPr>
        <p:spPr>
          <a:xfrm>
            <a:off x="838200" y="2688955"/>
            <a:ext cx="4923408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800"/>
              </a:spcAft>
            </a:pPr>
            <a:r>
              <a:rPr lang="en-US" kern="10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Target recovery: 40%</a:t>
            </a:r>
          </a:p>
          <a:p>
            <a:pPr algn="just"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Projected Reject TDS: 92,622 mg/L</a:t>
            </a:r>
            <a:endParaRPr lang="en-SG" sz="18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sz="1800" kern="10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Antiscalant</a:t>
            </a: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kern="10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CURE 9507 @ 2.00 </a:t>
            </a: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ppm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DCC2C-4217-B340-0896-16A727198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946" y="34504"/>
            <a:ext cx="4300022" cy="339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0C7C13-53F7-5836-4398-29D8BC18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946" y="3527261"/>
            <a:ext cx="4300022" cy="2675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9424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F428-F122-E900-C2C7-C93F1F83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250" y="283875"/>
            <a:ext cx="6433499" cy="615603"/>
          </a:xfrm>
        </p:spPr>
        <p:txBody>
          <a:bodyPr/>
          <a:lstStyle/>
          <a:p>
            <a:pPr algn="ctr"/>
            <a:r>
              <a:rPr lang="en-SG"/>
              <a:t>Water Analysis Results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D848554-547F-42D3-E3DB-ADACD27785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9326443"/>
              </p:ext>
            </p:extLst>
          </p:nvPr>
        </p:nvGraphicFramePr>
        <p:xfrm>
          <a:off x="576163" y="1080719"/>
          <a:ext cx="11039674" cy="39571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8735">
                  <a:extLst>
                    <a:ext uri="{9D8B030D-6E8A-4147-A177-3AD203B41FA5}">
                      <a16:colId xmlns:a16="http://schemas.microsoft.com/office/drawing/2014/main" val="2991975508"/>
                    </a:ext>
                  </a:extLst>
                </a:gridCol>
                <a:gridCol w="1061049">
                  <a:extLst>
                    <a:ext uri="{9D8B030D-6E8A-4147-A177-3AD203B41FA5}">
                      <a16:colId xmlns:a16="http://schemas.microsoft.com/office/drawing/2014/main" val="3720389366"/>
                    </a:ext>
                  </a:extLst>
                </a:gridCol>
                <a:gridCol w="1483744">
                  <a:extLst>
                    <a:ext uri="{9D8B030D-6E8A-4147-A177-3AD203B41FA5}">
                      <a16:colId xmlns:a16="http://schemas.microsoft.com/office/drawing/2014/main" val="2954349810"/>
                    </a:ext>
                  </a:extLst>
                </a:gridCol>
                <a:gridCol w="2191109">
                  <a:extLst>
                    <a:ext uri="{9D8B030D-6E8A-4147-A177-3AD203B41FA5}">
                      <a16:colId xmlns:a16="http://schemas.microsoft.com/office/drawing/2014/main" val="1885995464"/>
                    </a:ext>
                  </a:extLst>
                </a:gridCol>
                <a:gridCol w="2257218">
                  <a:extLst>
                    <a:ext uri="{9D8B030D-6E8A-4147-A177-3AD203B41FA5}">
                      <a16:colId xmlns:a16="http://schemas.microsoft.com/office/drawing/2014/main" val="4107325569"/>
                    </a:ext>
                  </a:extLst>
                </a:gridCol>
                <a:gridCol w="2957819">
                  <a:extLst>
                    <a:ext uri="{9D8B030D-6E8A-4147-A177-3AD203B41FA5}">
                      <a16:colId xmlns:a16="http://schemas.microsoft.com/office/drawing/2014/main" val="1329297261"/>
                    </a:ext>
                  </a:extLst>
                </a:gridCol>
              </a:tblGrid>
              <a:tr h="132169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Parameters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Units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600" u="none" strike="noStrike">
                        <a:effectLst/>
                      </a:endParaRPr>
                    </a:p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ROI-2 Feed</a:t>
                      </a:r>
                      <a:br>
                        <a:rPr lang="en-SG" sz="1600" u="none" strike="noStrike">
                          <a:effectLst/>
                        </a:rPr>
                      </a:b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Synthetic ROI Feed</a:t>
                      </a:r>
                    </a:p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Before Mixing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Synthetic ROI Feed </a:t>
                      </a:r>
                    </a:p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After Mixing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Percentage decrease in [Ion]</a:t>
                      </a:r>
                    </a:p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(%) 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1671777"/>
                  </a:ext>
                </a:extLst>
              </a:tr>
              <a:tr h="33042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pH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7.5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8.53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2248206"/>
                  </a:ext>
                </a:extLst>
              </a:tr>
              <a:tr h="33042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Na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ppm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11168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10544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11850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-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3132439"/>
                  </a:ext>
                </a:extLst>
              </a:tr>
              <a:tr h="33042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Ca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ppm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10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 10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~ 9</a:t>
                      </a: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21113321"/>
                  </a:ext>
                </a:extLst>
              </a:tr>
              <a:tr h="33042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Mg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ppm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113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effectLst/>
                        </a:rPr>
                        <a:t>64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2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023319"/>
                  </a:ext>
                </a:extLst>
              </a:tr>
              <a:tr h="32244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Cl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ppm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8733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7623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8264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-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1689410"/>
                  </a:ext>
                </a:extLst>
              </a:tr>
              <a:tr h="33042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SO4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ppm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9036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8796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9262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-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481057"/>
                  </a:ext>
                </a:extLst>
              </a:tr>
              <a:tr h="33042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F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ppm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1053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1163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866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effectLst/>
                        </a:rPr>
                        <a:t>26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13725140"/>
                  </a:ext>
                </a:extLst>
              </a:tr>
              <a:tr h="33042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TDS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ppm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31295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28190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30244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270163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0ACFC-C4F1-F703-842F-B9FFAB82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76D18-BF79-DD95-78D1-B8A3D7F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D49D1-1155-13ED-CD56-56EA099B670F}"/>
              </a:ext>
            </a:extLst>
          </p:cNvPr>
          <p:cNvSpPr txBox="1"/>
          <p:nvPr/>
        </p:nvSpPr>
        <p:spPr>
          <a:xfrm>
            <a:off x="576163" y="5315616"/>
            <a:ext cx="87719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[Mg 2+] decreases by up to 98%, [Ca 2+] decreases by ~90% and [F -] decreases by 26%.</a:t>
            </a:r>
          </a:p>
          <a:p>
            <a:endParaRPr lang="en-SG"/>
          </a:p>
          <a:p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396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8C2FE-FB3D-E73D-0041-3259A7F3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31AF-5C30-2E21-3A59-B2C28452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078"/>
            <a:ext cx="10515600" cy="686435"/>
          </a:xfrm>
        </p:spPr>
        <p:txBody>
          <a:bodyPr/>
          <a:lstStyle/>
          <a:p>
            <a:r>
              <a:rPr lang="en-US"/>
              <a:t>Stream 1 RO Concentration Results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C539F-DF94-6B85-8745-0B6987D95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545"/>
            <a:ext cx="11115167" cy="4351338"/>
          </a:xfrm>
        </p:spPr>
        <p:txBody>
          <a:bodyPr>
            <a:normAutofit/>
          </a:bodyPr>
          <a:lstStyle/>
          <a:p>
            <a:pPr algn="just"/>
            <a:r>
              <a:rPr lang="en-US" sz="2200">
                <a:solidFill>
                  <a:schemeClr val="tx1"/>
                </a:solidFill>
              </a:rPr>
              <a:t>The feed was concentrated from 56,400 mg/L to 89,000 mg/L TDS.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Recovery obtained from gravimetric measurement of TDS is 36.6%.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The final RO permeate TDS obtained is 593 mg/L.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Operating parameters: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Feed pressure: 1000 psi (69 bar)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Flow rate: 10 - 11 LPM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Temperature: 25̊ C 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Membrane: Dupont </a:t>
            </a:r>
            <a:r>
              <a:rPr lang="en-US" sz="2200" err="1">
                <a:solidFill>
                  <a:schemeClr val="tx1"/>
                </a:solidFill>
              </a:rPr>
              <a:t>FilmTec</a:t>
            </a:r>
            <a:r>
              <a:rPr lang="en-US" sz="2200">
                <a:solidFill>
                  <a:schemeClr val="tx1"/>
                </a:solidFill>
              </a:rPr>
              <a:t> SW30-2540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56141-6D33-6D83-CA64-A8057E0C8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2697-E445-FBA4-4969-B29DCC5F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78872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BA13-6111-F753-916A-66243D0E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187" y="44652"/>
            <a:ext cx="7247626" cy="888521"/>
          </a:xfrm>
        </p:spPr>
        <p:txBody>
          <a:bodyPr>
            <a:normAutofit fontScale="90000"/>
          </a:bodyPr>
          <a:lstStyle/>
          <a:p>
            <a:pPr algn="ctr"/>
            <a:r>
              <a:rPr lang="en-SG"/>
              <a:t>Stream 1 RO Trial Water Analysis Results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C381C-7DD5-CF02-D192-9091C4DFD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60DB7-2D43-C911-9E7E-A5D6A985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71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AEF783-446E-856B-2A91-2AC1DE199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7869"/>
              </p:ext>
            </p:extLst>
          </p:nvPr>
        </p:nvGraphicFramePr>
        <p:xfrm>
          <a:off x="1140124" y="858382"/>
          <a:ext cx="9911751" cy="51412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90628">
                  <a:extLst>
                    <a:ext uri="{9D8B030D-6E8A-4147-A177-3AD203B41FA5}">
                      <a16:colId xmlns:a16="http://schemas.microsoft.com/office/drawing/2014/main" val="1461445032"/>
                    </a:ext>
                  </a:extLst>
                </a:gridCol>
                <a:gridCol w="1481328">
                  <a:extLst>
                    <a:ext uri="{9D8B030D-6E8A-4147-A177-3AD203B41FA5}">
                      <a16:colId xmlns:a16="http://schemas.microsoft.com/office/drawing/2014/main" val="406589232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55162905"/>
                    </a:ext>
                  </a:extLst>
                </a:gridCol>
                <a:gridCol w="2008229">
                  <a:extLst>
                    <a:ext uri="{9D8B030D-6E8A-4147-A177-3AD203B41FA5}">
                      <a16:colId xmlns:a16="http://schemas.microsoft.com/office/drawing/2014/main" val="1417245893"/>
                    </a:ext>
                  </a:extLst>
                </a:gridCol>
                <a:gridCol w="1268083">
                  <a:extLst>
                    <a:ext uri="{9D8B030D-6E8A-4147-A177-3AD203B41FA5}">
                      <a16:colId xmlns:a16="http://schemas.microsoft.com/office/drawing/2014/main" val="1738465481"/>
                    </a:ext>
                  </a:extLst>
                </a:gridCol>
                <a:gridCol w="1649083">
                  <a:extLst>
                    <a:ext uri="{9D8B030D-6E8A-4147-A177-3AD203B41FA5}">
                      <a16:colId xmlns:a16="http://schemas.microsoft.com/office/drawing/2014/main" val="3390761038"/>
                    </a:ext>
                  </a:extLst>
                </a:gridCol>
              </a:tblGrid>
              <a:tr h="36295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effectLst/>
                          <a:latin typeface="+mn-lt"/>
                        </a:rPr>
                        <a:t>PARAMETER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effectLst/>
                          <a:latin typeface="+mn-lt"/>
                        </a:rPr>
                        <a:t>METHOD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effectLst/>
                          <a:latin typeface="+mn-lt"/>
                        </a:rPr>
                        <a:t>UNIT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Stream 1 RO Feed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 1 RO Reject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 1 RO Permeate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25857350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pH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pH probe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-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8.89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3538705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Conductivity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Conductivity probe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µS/cm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76700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110800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0937768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Hydroxide, OH 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1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400096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Carbonate Alkalinity, CO3/ P-Alkalinity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1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99132614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Bicarbonate Alkalinity, HCO3/ M-Alkalinity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1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88932897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Total 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1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5384835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1641792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45840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72164472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5853252"/>
                  </a:ext>
                </a:extLst>
              </a:tr>
              <a:tr h="21047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4718021"/>
                  </a:ext>
                </a:extLst>
              </a:tr>
              <a:tr h="21047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Ammonia as NH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Hach 10031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891980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0621966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Magnesium as Mg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8381006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EPA200.7/ 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5304332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35060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7750593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Total Hardness as CaCO3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2340B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46908585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TDS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2540C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56400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21748023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TDS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Ultrameter (NaCl)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53400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84190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7941483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Turbidity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2130B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NTU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8041351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TSS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Photometric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2076454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Total Chlorine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Hach 8021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03139770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Free Chlorine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Hach 8021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48013160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Total Ions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58318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92746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46051958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+mn-lt"/>
                        </a:rPr>
                        <a:t>TDS &amp; Total Ions Difference (by Gravimetry)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%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38.63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4186780"/>
                  </a:ext>
                </a:extLst>
              </a:tr>
              <a:tr h="1848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+mn-lt"/>
                        </a:rPr>
                        <a:t>TDS &amp; Total Ions Difference (by Ultrameter)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%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9409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2727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59D7-D99F-67B0-7884-AD50E65F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235251"/>
            <a:ext cx="10515600" cy="1325563"/>
          </a:xfrm>
        </p:spPr>
        <p:txBody>
          <a:bodyPr/>
          <a:lstStyle/>
          <a:p>
            <a:r>
              <a:rPr lang="en-SG"/>
              <a:t>Stream 1 RO Trial Flux against Feed TDS Graph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C96D5-AFB5-4D2C-C9C7-5BA6DDC16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CE814-F87D-7750-CEEE-B44B9C9D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72</a:t>
            </a:fld>
            <a:endParaRPr lang="en-SG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43E0778-2DDC-62FF-03BB-31D58255AF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6188213"/>
              </p:ext>
            </p:extLst>
          </p:nvPr>
        </p:nvGraphicFramePr>
        <p:xfrm>
          <a:off x="2717165" y="1585436"/>
          <a:ext cx="6757670" cy="407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6704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7AC4-3BD3-0AED-9D25-3EB06934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170814"/>
            <a:ext cx="10515600" cy="1325563"/>
          </a:xfrm>
        </p:spPr>
        <p:txBody>
          <a:bodyPr/>
          <a:lstStyle/>
          <a:p>
            <a:r>
              <a:rPr lang="en-SG"/>
              <a:t>Stream 1 RO Trial Rejection against Feed TDS Graph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0C762-8279-AAAD-0292-49E1CD23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CAEF2-02FB-B02B-CDDF-98DE124D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73</a:t>
            </a:fld>
            <a:endParaRPr lang="en-SG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4FCA9CC-4063-8ABB-A30B-C78EFC90A4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471029"/>
              </p:ext>
            </p:extLst>
          </p:nvPr>
        </p:nvGraphicFramePr>
        <p:xfrm>
          <a:off x="2502408" y="1456658"/>
          <a:ext cx="7187184" cy="4276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5329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409EF-73FA-8E39-B962-316907CE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66CB-0941-07FD-1D7D-EFB05E6D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425283"/>
            <a:ext cx="10515600" cy="615603"/>
          </a:xfrm>
        </p:spPr>
        <p:txBody>
          <a:bodyPr/>
          <a:lstStyle/>
          <a:p>
            <a:r>
              <a:rPr lang="en-SG"/>
              <a:t>Stream 1 RO Trial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C3E0D-2237-BF1B-64E6-47A77B2D6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>
                <a:solidFill>
                  <a:schemeClr val="tx1"/>
                </a:solidFill>
              </a:rPr>
              <a:t>The feed was concentrated from 56,400 mg/L to 89,000 mg/L TDS. </a:t>
            </a:r>
          </a:p>
          <a:p>
            <a:pPr marL="0" indent="0" algn="just">
              <a:buNone/>
            </a:pPr>
            <a:endParaRPr lang="en-US" sz="2000">
              <a:solidFill>
                <a:schemeClr val="tx1"/>
              </a:solidFill>
            </a:endParaRPr>
          </a:p>
          <a:p>
            <a:pPr algn="just"/>
            <a:r>
              <a:rPr lang="en-US" sz="2000">
                <a:solidFill>
                  <a:schemeClr val="tx1"/>
                </a:solidFill>
              </a:rPr>
              <a:t>Recovery obtained from gravimetric measurement of TDS is 36.6%. </a:t>
            </a:r>
          </a:p>
          <a:p>
            <a:pPr marL="0" indent="0" algn="just">
              <a:buNone/>
            </a:pPr>
            <a:endParaRPr lang="en-US" sz="2000">
              <a:solidFill>
                <a:schemeClr val="tx1"/>
              </a:solidFill>
            </a:endParaRPr>
          </a:p>
          <a:p>
            <a:pPr algn="just"/>
            <a:r>
              <a:rPr lang="en-US" sz="2000">
                <a:solidFill>
                  <a:schemeClr val="tx1"/>
                </a:solidFill>
              </a:rPr>
              <a:t>The final RO permeate TDS obtained is 593 mg/L.</a:t>
            </a:r>
          </a:p>
          <a:p>
            <a:pPr marL="0" indent="0" algn="just">
              <a:buNone/>
            </a:pPr>
            <a:endParaRPr lang="en-SG" sz="2000"/>
          </a:p>
          <a:p>
            <a:pPr algn="just"/>
            <a:r>
              <a:rPr lang="en-SG" sz="2000">
                <a:solidFill>
                  <a:schemeClr val="tx1"/>
                </a:solidFill>
              </a:rPr>
              <a:t>Prepare synthetic Stream 1 RO reject for CFRO trial.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6A320-146D-AD88-64B0-E37F4527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6D998-D76D-B75E-870F-DC587093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773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23BE-D839-CA3C-069A-D55896757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28206-0CE6-47DB-8EE7-E4B97D8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0989B-2C89-547F-2C29-7C9EFD01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75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AF682-338F-8F48-B530-3D014D240841}"/>
              </a:ext>
            </a:extLst>
          </p:cNvPr>
          <p:cNvSpPr txBox="1"/>
          <p:nvPr/>
        </p:nvSpPr>
        <p:spPr>
          <a:xfrm>
            <a:off x="257761" y="1448846"/>
            <a:ext cx="485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M250 Permeate Stream (Stream 1) Treatment: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989D28-B77C-A731-55B5-C9C69B11E057}"/>
              </a:ext>
            </a:extLst>
          </p:cNvPr>
          <p:cNvSpPr/>
          <p:nvPr/>
        </p:nvSpPr>
        <p:spPr>
          <a:xfrm>
            <a:off x="257761" y="2445471"/>
            <a:ext cx="1844466" cy="9140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tx1"/>
                </a:solidFill>
              </a:rPr>
              <a:t>M250 </a:t>
            </a:r>
          </a:p>
          <a:p>
            <a:pPr algn="ctr"/>
            <a:r>
              <a:rPr lang="en-SG">
                <a:solidFill>
                  <a:schemeClr val="tx1"/>
                </a:solidFill>
              </a:rPr>
              <a:t>Permeate TDS : 65K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50ECF-E309-5467-07A5-C0C8643FF934}"/>
              </a:ext>
            </a:extLst>
          </p:cNvPr>
          <p:cNvSpPr/>
          <p:nvPr/>
        </p:nvSpPr>
        <p:spPr>
          <a:xfrm>
            <a:off x="2245510" y="2626792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AF01364-FED9-72D5-8CA8-AB16D74A5539}"/>
              </a:ext>
            </a:extLst>
          </p:cNvPr>
          <p:cNvSpPr/>
          <p:nvPr/>
        </p:nvSpPr>
        <p:spPr>
          <a:xfrm>
            <a:off x="5563203" y="2620529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1FDE95-BADD-3B06-B2E7-195A142E1D18}"/>
              </a:ext>
            </a:extLst>
          </p:cNvPr>
          <p:cNvSpPr/>
          <p:nvPr/>
        </p:nvSpPr>
        <p:spPr>
          <a:xfrm>
            <a:off x="9726653" y="2445471"/>
            <a:ext cx="2183321" cy="914006"/>
          </a:xfrm>
          <a:prstGeom prst="roundRect">
            <a:avLst/>
          </a:prstGeom>
          <a:solidFill>
            <a:schemeClr val="accent1"/>
          </a:solidFill>
          <a:ln>
            <a:solidFill>
              <a:srgbClr val="6728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M150 + M250</a:t>
            </a:r>
          </a:p>
          <a:p>
            <a:pPr algn="ctr"/>
            <a:r>
              <a:rPr lang="en-SG"/>
              <a:t>Target Reject TDS: 210-250K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9F4121-43B5-AD83-6D4B-D3260360B93D}"/>
              </a:ext>
            </a:extLst>
          </p:cNvPr>
          <p:cNvSpPr/>
          <p:nvPr/>
        </p:nvSpPr>
        <p:spPr>
          <a:xfrm>
            <a:off x="6474239" y="2445471"/>
            <a:ext cx="2183321" cy="91400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/>
              <a:t>SW30:</a:t>
            </a:r>
          </a:p>
          <a:p>
            <a:pPr algn="ctr"/>
            <a:r>
              <a:rPr lang="en-SG" sz="1600"/>
              <a:t>Reject TDS: 89K (30L)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8D48862-8933-E019-512D-B2F27ADECCFE}"/>
              </a:ext>
            </a:extLst>
          </p:cNvPr>
          <p:cNvSpPr/>
          <p:nvPr/>
        </p:nvSpPr>
        <p:spPr>
          <a:xfrm>
            <a:off x="8790978" y="2620529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8FF54C9D-0B30-6BF0-EA32-BDD189989779}"/>
              </a:ext>
            </a:extLst>
          </p:cNvPr>
          <p:cNvSpPr/>
          <p:nvPr/>
        </p:nvSpPr>
        <p:spPr>
          <a:xfrm>
            <a:off x="6365461" y="2041225"/>
            <a:ext cx="5649756" cy="1523732"/>
          </a:xfrm>
          <a:prstGeom prst="frame">
            <a:avLst>
              <a:gd name="adj1" fmla="val 1766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chemeClr val="accent1"/>
                </a:solidFill>
              </a:ln>
              <a:solidFill>
                <a:srgbClr val="6728A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482BC-BB0F-3664-021B-9AA028B41D89}"/>
              </a:ext>
            </a:extLst>
          </p:cNvPr>
          <p:cNvSpPr txBox="1"/>
          <p:nvPr/>
        </p:nvSpPr>
        <p:spPr>
          <a:xfrm>
            <a:off x="5447414" y="2098433"/>
            <a:ext cx="943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b="1"/>
              <a:t>RO Trial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BD065-0942-B655-8627-0327A128B553}"/>
              </a:ext>
            </a:extLst>
          </p:cNvPr>
          <p:cNvSpPr txBox="1"/>
          <p:nvPr/>
        </p:nvSpPr>
        <p:spPr>
          <a:xfrm>
            <a:off x="8607138" y="2113834"/>
            <a:ext cx="1169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b="1"/>
              <a:t>CFRO Trial 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E008BFAC-53B0-CFED-22BB-87143A239130}"/>
              </a:ext>
            </a:extLst>
          </p:cNvPr>
          <p:cNvSpPr txBox="1"/>
          <p:nvPr/>
        </p:nvSpPr>
        <p:spPr>
          <a:xfrm>
            <a:off x="4497630" y="3704637"/>
            <a:ext cx="2843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</a:t>
            </a:r>
          </a:p>
          <a:p>
            <a:pPr algn="ctr"/>
            <a:r>
              <a:rPr lang="en-SG" sz="1200" b="1"/>
              <a:t>Gravimetric Measurement/Volume: 36.6%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85028B-41E0-3010-8D7B-5FE6DD980E8D}"/>
              </a:ext>
            </a:extLst>
          </p:cNvPr>
          <p:cNvSpPr/>
          <p:nvPr/>
        </p:nvSpPr>
        <p:spPr>
          <a:xfrm>
            <a:off x="3151810" y="2267710"/>
            <a:ext cx="2295604" cy="12302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>
                <a:solidFill>
                  <a:schemeClr val="bg2"/>
                </a:solidFill>
              </a:rPr>
              <a:t>Fluoride Removal 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Pre-treatment: 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CaCl2/Ca(OH)2 Dosage: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9965 mg/L</a:t>
            </a:r>
          </a:p>
          <a:p>
            <a:pPr algn="ctr"/>
            <a:r>
              <a:rPr lang="en-SG" sz="1600">
                <a:solidFill>
                  <a:schemeClr val="bg2"/>
                </a:solidFill>
              </a:rPr>
              <a:t>TDS: 63K (60L)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1EC3C9-D2FE-9B56-5770-9F1E92139477}"/>
              </a:ext>
            </a:extLst>
          </p:cNvPr>
          <p:cNvSpPr txBox="1"/>
          <p:nvPr/>
        </p:nvSpPr>
        <p:spPr>
          <a:xfrm>
            <a:off x="257761" y="4490648"/>
            <a:ext cx="545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Prepare 450L 89K synthetic RO reject for CFRO trial. </a:t>
            </a:r>
          </a:p>
        </p:txBody>
      </p:sp>
    </p:spTree>
    <p:extLst>
      <p:ext uri="{BB962C8B-B14F-4D97-AF65-F5344CB8AC3E}">
        <p14:creationId xmlns:p14="http://schemas.microsoft.com/office/powerpoint/2010/main" val="19380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5346-7A6A-CCCF-5438-EED19494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607" y="200543"/>
            <a:ext cx="7092784" cy="428980"/>
          </a:xfrm>
        </p:spPr>
        <p:txBody>
          <a:bodyPr>
            <a:noAutofit/>
          </a:bodyPr>
          <a:lstStyle/>
          <a:p>
            <a:pPr algn="ctr"/>
            <a:r>
              <a:rPr lang="en-SG" sz="2400"/>
              <a:t>Stream 1 M150 Trial Feed Water Analysis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82C4A-6974-ACAC-A148-A8AD1826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7A78F-2767-EFD0-3BE4-84A78CDD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76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AF0ACD-79FC-4A2E-8DB0-985675A4E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340332"/>
              </p:ext>
            </p:extLst>
          </p:nvPr>
        </p:nvGraphicFramePr>
        <p:xfrm>
          <a:off x="63801" y="727992"/>
          <a:ext cx="7927676" cy="54020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10889">
                  <a:extLst>
                    <a:ext uri="{9D8B030D-6E8A-4147-A177-3AD203B41FA5}">
                      <a16:colId xmlns:a16="http://schemas.microsoft.com/office/drawing/2014/main" val="1618441715"/>
                    </a:ext>
                  </a:extLst>
                </a:gridCol>
                <a:gridCol w="1810891">
                  <a:extLst>
                    <a:ext uri="{9D8B030D-6E8A-4147-A177-3AD203B41FA5}">
                      <a16:colId xmlns:a16="http://schemas.microsoft.com/office/drawing/2014/main" val="3047010496"/>
                    </a:ext>
                  </a:extLst>
                </a:gridCol>
                <a:gridCol w="1056352">
                  <a:extLst>
                    <a:ext uri="{9D8B030D-6E8A-4147-A177-3AD203B41FA5}">
                      <a16:colId xmlns:a16="http://schemas.microsoft.com/office/drawing/2014/main" val="1396250979"/>
                    </a:ext>
                  </a:extLst>
                </a:gridCol>
                <a:gridCol w="1619741">
                  <a:extLst>
                    <a:ext uri="{9D8B030D-6E8A-4147-A177-3AD203B41FA5}">
                      <a16:colId xmlns:a16="http://schemas.microsoft.com/office/drawing/2014/main" val="3441266665"/>
                    </a:ext>
                  </a:extLst>
                </a:gridCol>
                <a:gridCol w="1629803">
                  <a:extLst>
                    <a:ext uri="{9D8B030D-6E8A-4147-A177-3AD203B41FA5}">
                      <a16:colId xmlns:a16="http://schemas.microsoft.com/office/drawing/2014/main" val="1703103850"/>
                    </a:ext>
                  </a:extLst>
                </a:gridCol>
              </a:tblGrid>
              <a:tr h="13679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effectLst/>
                          <a:latin typeface="+mn-lt"/>
                        </a:rPr>
                        <a:t>PARAMETER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effectLst/>
                          <a:latin typeface="+mn-lt"/>
                        </a:rPr>
                        <a:t>METHOD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effectLst/>
                          <a:latin typeface="+mn-lt"/>
                        </a:rPr>
                        <a:t>UNIT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 1 RO Reject </a:t>
                      </a: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 1  </a:t>
                      </a:r>
                    </a:p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CFRO Feed</a:t>
                      </a:r>
                    </a:p>
                  </a:txBody>
                  <a:tcPr marL="4717" marR="4717" marT="4717" marB="0" anchor="ctr"/>
                </a:tc>
                <a:extLst>
                  <a:ext uri="{0D108BD9-81ED-4DB2-BD59-A6C34878D82A}">
                    <a16:rowId xmlns:a16="http://schemas.microsoft.com/office/drawing/2014/main" val="1458972531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pH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pH probe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-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7.89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67027415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Conductivity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Conductivity probe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µS/cm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110800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114900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7929306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Hydroxide, OH 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1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87697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Carbonate Alkalinity, </a:t>
                      </a:r>
                    </a:p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CO3 / P-Alkalinity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1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19550407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Bicarbonate Alkalinity, HCO3/ M-Alkalinity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1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2853373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Total Alkalinity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1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231004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1998070"/>
                  </a:ext>
                </a:extLst>
              </a:tr>
              <a:tr h="14150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45840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43976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12328608"/>
                  </a:ext>
                </a:extLst>
              </a:tr>
              <a:tr h="16273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5215818"/>
                  </a:ext>
                </a:extLst>
              </a:tr>
              <a:tr h="19811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38025248"/>
                  </a:ext>
                </a:extLst>
              </a:tr>
              <a:tr h="19811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Ammonia as NH</a:t>
                      </a:r>
                      <a:r>
                        <a:rPr lang="en-SG" sz="11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Hach 10031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30572799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014726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Magnesium as Mg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72730650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EPA200.7/ 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48421171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35060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34700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83397953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Total Hardness as CaCO3 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2340B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58.3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62499823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TDS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2540C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95140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2951480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TDS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Ultrameter (NaCl)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84190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88500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3325194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Turbidity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APHA 2130B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NTU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99054403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TSS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Photometric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5322684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Total Chlorine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Hach 8021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72875277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Free Chlorine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Hach 8021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30468239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Total Ions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92746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92172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71209771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+mn-lt"/>
                        </a:rPr>
                        <a:t>TDS &amp; Total Ions Difference (by Gravimetry)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%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47499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+mn-lt"/>
                        </a:rPr>
                        <a:t>TDS &amp; Total Ions Difference (by Ultrameter)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%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605533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B675F4-78DD-B73E-7F8C-57918FE95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01952"/>
              </p:ext>
            </p:extLst>
          </p:nvPr>
        </p:nvGraphicFramePr>
        <p:xfrm>
          <a:off x="8111824" y="2521584"/>
          <a:ext cx="4016375" cy="18148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4089747789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931365327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190941878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34598315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effectLst/>
                          <a:latin typeface="+mn-lt"/>
                        </a:rPr>
                        <a:t>Salts 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>
                          <a:effectLst/>
                          <a:latin typeface="+mn-lt"/>
                        </a:rPr>
                        <a:t>Volume of Feed (L)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+mn-lt"/>
                        </a:rPr>
                        <a:t>Mass of Salts required (g)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+mn-lt"/>
                        </a:rPr>
                        <a:t>Actual Mass of Salts used (g)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131506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CaCl2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450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33.9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42.0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738677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(NH4)2SO4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450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313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313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35604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NaHCO3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450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341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341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72612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NaF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450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116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116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67151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Na2SiO3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450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3.60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3.61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393256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Na2SO4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450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5666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5669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83594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NaCl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450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33967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30393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93774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NaNO3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450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1651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  <a:latin typeface="+mn-lt"/>
                        </a:rPr>
                        <a:t>1651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3613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3225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676EC-4BBD-D35B-0037-A5661F316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C1B-6CCE-8989-7D91-0AB9E389A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704"/>
            <a:ext cx="10515600" cy="686435"/>
          </a:xfrm>
        </p:spPr>
        <p:txBody>
          <a:bodyPr/>
          <a:lstStyle/>
          <a:p>
            <a:r>
              <a:rPr lang="en-US"/>
              <a:t>Stream 1 CFRO(M150) Concentration Results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1CBC-8A5B-F72D-3D19-3832902B0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545"/>
            <a:ext cx="11115167" cy="4351338"/>
          </a:xfrm>
        </p:spPr>
        <p:txBody>
          <a:bodyPr>
            <a:normAutofit/>
          </a:bodyPr>
          <a:lstStyle/>
          <a:p>
            <a:pPr algn="just"/>
            <a:r>
              <a:rPr lang="en-US" sz="2200">
                <a:solidFill>
                  <a:schemeClr val="tx1"/>
                </a:solidFill>
              </a:rPr>
              <a:t>The feed was concentrated from  95,140 mg/L to  180,540 mg/L TDS.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Recovery obtained from gravimetric measurement of TDS is 47.3%.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The final CFRO permeate TDS obtained is 94,690 mg/L.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Operating parameters: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Feed pressure: 800 psi (55 bar)</a:t>
            </a:r>
          </a:p>
          <a:p>
            <a:pPr marL="457200" lvl="1" indent="0" algn="just">
              <a:buNone/>
            </a:pPr>
            <a:r>
              <a:rPr lang="en-US" sz="1800" b="1">
                <a:solidFill>
                  <a:schemeClr val="tx1"/>
                </a:solidFill>
              </a:rPr>
              <a:t>*M150-2540 has a lower pressure rating than M150-4040.</a:t>
            </a:r>
            <a:endParaRPr lang="en-US" sz="1800">
              <a:solidFill>
                <a:schemeClr val="tx1"/>
              </a:solidFill>
            </a:endParaRP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Flow rate: 10 - 11 LPM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Temperature: 25̊ C 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Membrane: M150-2540</a:t>
            </a:r>
            <a:endParaRPr lang="en-US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2C1B6-0000-4497-1B4A-75BB83AE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5B7F1-3C46-E875-E231-D95DFF9F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92809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7D71-AD5E-F65B-05D1-8BDC1525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275" y="-240538"/>
            <a:ext cx="8631447" cy="1325563"/>
          </a:xfrm>
        </p:spPr>
        <p:txBody>
          <a:bodyPr/>
          <a:lstStyle/>
          <a:p>
            <a:pPr algn="ctr"/>
            <a:r>
              <a:rPr lang="en-SG"/>
              <a:t>Stream 1 M150 Trial Water Analysis Results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8ABBB-41F4-8BB1-9663-584C0495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C605F-EB9A-ECA4-367F-76D7B915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78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01A5E9-C4DC-2CFC-DFB7-FB39FB329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748523"/>
              </p:ext>
            </p:extLst>
          </p:nvPr>
        </p:nvGraphicFramePr>
        <p:xfrm>
          <a:off x="1528312" y="748410"/>
          <a:ext cx="9135375" cy="52049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76269">
                  <a:extLst>
                    <a:ext uri="{9D8B030D-6E8A-4147-A177-3AD203B41FA5}">
                      <a16:colId xmlns:a16="http://schemas.microsoft.com/office/drawing/2014/main" val="2142871723"/>
                    </a:ext>
                  </a:extLst>
                </a:gridCol>
                <a:gridCol w="1544128">
                  <a:extLst>
                    <a:ext uri="{9D8B030D-6E8A-4147-A177-3AD203B41FA5}">
                      <a16:colId xmlns:a16="http://schemas.microsoft.com/office/drawing/2014/main" val="2540807859"/>
                    </a:ext>
                  </a:extLst>
                </a:gridCol>
                <a:gridCol w="785004">
                  <a:extLst>
                    <a:ext uri="{9D8B030D-6E8A-4147-A177-3AD203B41FA5}">
                      <a16:colId xmlns:a16="http://schemas.microsoft.com/office/drawing/2014/main" val="1974383645"/>
                    </a:ext>
                  </a:extLst>
                </a:gridCol>
                <a:gridCol w="1664898">
                  <a:extLst>
                    <a:ext uri="{9D8B030D-6E8A-4147-A177-3AD203B41FA5}">
                      <a16:colId xmlns:a16="http://schemas.microsoft.com/office/drawing/2014/main" val="3980493979"/>
                    </a:ext>
                  </a:extLst>
                </a:gridCol>
                <a:gridCol w="1250831">
                  <a:extLst>
                    <a:ext uri="{9D8B030D-6E8A-4147-A177-3AD203B41FA5}">
                      <a16:colId xmlns:a16="http://schemas.microsoft.com/office/drawing/2014/main" val="170122624"/>
                    </a:ext>
                  </a:extLst>
                </a:gridCol>
                <a:gridCol w="1114245">
                  <a:extLst>
                    <a:ext uri="{9D8B030D-6E8A-4147-A177-3AD203B41FA5}">
                      <a16:colId xmlns:a16="http://schemas.microsoft.com/office/drawing/2014/main" val="1298737517"/>
                    </a:ext>
                  </a:extLst>
                </a:gridCol>
              </a:tblGrid>
              <a:tr h="13679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effectLst/>
                          <a:latin typeface="+mn-lt"/>
                        </a:rPr>
                        <a:t>PARAMETER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effectLst/>
                          <a:latin typeface="+mn-lt"/>
                        </a:rPr>
                        <a:t>METHOD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effectLst/>
                          <a:latin typeface="+mn-lt"/>
                        </a:rPr>
                        <a:t>UNIT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 1 </a:t>
                      </a:r>
                    </a:p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CFRO Feed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 1</a:t>
                      </a:r>
                    </a:p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M150 Reject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 1 </a:t>
                      </a:r>
                    </a:p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M150 Permeate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0162267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pH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pH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5311228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Conductivity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Conductivity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µS/cm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114900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163400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121800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8102360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Hydroxide, OH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2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3926769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Carbonate Alkalinity, CO3/ P-Alkalinity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2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2136570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Bicarbonate Alkalinity, HCO3/ M-Alkalinity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2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5078670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2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48350306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80.6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20293247"/>
                  </a:ext>
                </a:extLst>
              </a:tr>
              <a:tr h="14150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43976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77151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54460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7620727"/>
                  </a:ext>
                </a:extLst>
              </a:tr>
              <a:tr h="16273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682289"/>
                  </a:ext>
                </a:extLst>
              </a:tr>
              <a:tr h="19811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4129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94384130"/>
                  </a:ext>
                </a:extLst>
              </a:tr>
              <a:tr h="19811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Ammonia as NH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Hach 10031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50973926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40131312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Magnesium as Mg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3518081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EPA200.7/ 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80713095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34700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82340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44685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97587764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Hardness as CaCO3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2340B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58.3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62421800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2540C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95140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180540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94690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53745308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Ultrameter (NaCl)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88500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133000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93930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91481450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Turbidity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2130B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NTU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84288513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TSS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Photometric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2699912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Chlorine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Hach 8021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&lt;0.02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7815422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Free Chlorine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Hach 8021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&lt;0.02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6818982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Total Ions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92172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201364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104622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49386135"/>
                  </a:ext>
                </a:extLst>
              </a:tr>
              <a:tr h="273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TDS &amp; Total Ions Difference (by Gravimetry)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9.49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41643999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TDS &amp; Total Ions Difference (by Ultrameter)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5287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052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1FCA-70B2-6F16-13CF-FD58C266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SG" sz="3000"/>
              <a:t>Stream 1 CFRO (M150) Trial Flux against Feed TDS Graph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29F97-674B-B3EC-766C-51441E71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314AC-7387-15AD-EFEE-5918573C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79</a:t>
            </a:fld>
            <a:endParaRPr lang="en-SG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EA2C049-0C75-6391-1C49-158F9CA98F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426271"/>
              </p:ext>
            </p:extLst>
          </p:nvPr>
        </p:nvGraphicFramePr>
        <p:xfrm>
          <a:off x="2842990" y="1468342"/>
          <a:ext cx="6506020" cy="3921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517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C0952-EF2D-921A-D0E1-85D988DB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216-0D7D-A33A-D42F-5C087856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92" y="325923"/>
            <a:ext cx="10515600" cy="615603"/>
          </a:xfrm>
        </p:spPr>
        <p:txBody>
          <a:bodyPr/>
          <a:lstStyle/>
          <a:p>
            <a:r>
              <a:rPr lang="en-SG" err="1"/>
              <a:t>OLi</a:t>
            </a:r>
            <a:r>
              <a:rPr lang="en-SG"/>
              <a:t> Projection for RO Feed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D6AB-70DA-75B3-1DD2-92C85093F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82274-F198-59CC-7409-1529584F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FCA3D-DBF3-8042-9622-F75BB408BC25}"/>
              </a:ext>
            </a:extLst>
          </p:cNvPr>
          <p:cNvSpPr txBox="1"/>
          <p:nvPr/>
        </p:nvSpPr>
        <p:spPr>
          <a:xfrm>
            <a:off x="676592" y="4522001"/>
            <a:ext cx="11210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2000" err="1"/>
              <a:t>OLi</a:t>
            </a:r>
            <a:r>
              <a:rPr lang="en-SG" sz="2000"/>
              <a:t> projected precipitation verified.</a:t>
            </a:r>
          </a:p>
          <a:p>
            <a:pPr algn="just"/>
            <a:endParaRPr lang="en-SG" sz="20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2000"/>
              <a:t>Prepare ROI Synthetic feed without Mg and Ca dosage and decrease the initial [F -] by 26% according to </a:t>
            </a:r>
            <a:r>
              <a:rPr lang="en-SG" sz="2000" err="1"/>
              <a:t>OLi</a:t>
            </a:r>
            <a:r>
              <a:rPr lang="en-SG" sz="2000"/>
              <a:t> projection for RO trial.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E3D56-5381-C982-11A1-737063C7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3313"/>
            <a:ext cx="5419408" cy="2703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9FBBDB-C564-6939-0785-C5CBF31D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92" y="1143313"/>
            <a:ext cx="4480988" cy="2708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8A2B07-B76F-5264-FDD9-765FD8BE474F}"/>
              </a:ext>
            </a:extLst>
          </p:cNvPr>
          <p:cNvSpPr txBox="1"/>
          <p:nvPr/>
        </p:nvSpPr>
        <p:spPr>
          <a:xfrm>
            <a:off x="1645743" y="3916718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/>
              <a:t>Projected Precipitation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CBD44-55B7-70C6-3461-C2DF5E24BF0F}"/>
              </a:ext>
            </a:extLst>
          </p:cNvPr>
          <p:cNvSpPr txBox="1"/>
          <p:nvPr/>
        </p:nvSpPr>
        <p:spPr>
          <a:xfrm>
            <a:off x="7944263" y="3916718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/>
              <a:t>Projected Ion Concentration</a:t>
            </a:r>
          </a:p>
        </p:txBody>
      </p:sp>
    </p:spTree>
    <p:extLst>
      <p:ext uri="{BB962C8B-B14F-4D97-AF65-F5344CB8AC3E}">
        <p14:creationId xmlns:p14="http://schemas.microsoft.com/office/powerpoint/2010/main" val="3516246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8B19B-0E9B-AA90-D15E-2AFCD5A0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78031-E5E4-18B4-671D-0815ECB2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80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526739-9017-6A73-F7CF-C28CF896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SG" sz="2800"/>
              <a:t>Stream 1 CFRO (M150) Trial Rejection against Feed TDS Graph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9B6FB67-A4BF-2C67-0FC0-B231F3E8F2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715782"/>
              </p:ext>
            </p:extLst>
          </p:nvPr>
        </p:nvGraphicFramePr>
        <p:xfrm>
          <a:off x="2840450" y="1439703"/>
          <a:ext cx="6511100" cy="3978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0226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D4F3-28C5-A8E2-2EFF-6B84E59C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0"/>
            <a:ext cx="10515600" cy="1325563"/>
          </a:xfrm>
        </p:spPr>
        <p:txBody>
          <a:bodyPr/>
          <a:lstStyle/>
          <a:p>
            <a:r>
              <a:rPr lang="en-SG"/>
              <a:t>Sample Photos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33942-5A64-D117-9298-1E20FDC5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1B0FD-E32F-8574-5980-2298C47E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81</a:t>
            </a:fld>
            <a:endParaRPr lang="en-SG"/>
          </a:p>
        </p:txBody>
      </p:sp>
      <p:pic>
        <p:nvPicPr>
          <p:cNvPr id="8" name="Picture 7" descr="A close-up of a device in a white container&#10;&#10;AI-generated content may be incorrect.">
            <a:extLst>
              <a:ext uri="{FF2B5EF4-FFF2-40B4-BE49-F238E27FC236}">
                <a16:creationId xmlns:a16="http://schemas.microsoft.com/office/drawing/2014/main" id="{29840388-5959-3BCF-F768-C37ACA79B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7734" r="32425"/>
          <a:stretch/>
        </p:blipFill>
        <p:spPr>
          <a:xfrm rot="10800000">
            <a:off x="2051303" y="1184616"/>
            <a:ext cx="4421759" cy="3780713"/>
          </a:xfrm>
          <a:prstGeom prst="rect">
            <a:avLst/>
          </a:prstGeom>
        </p:spPr>
      </p:pic>
      <p:pic>
        <p:nvPicPr>
          <p:cNvPr id="10" name="Picture 9" descr="A white tub with a hose coming out of it&#10;&#10;AI-generated content may be incorrect.">
            <a:extLst>
              <a:ext uri="{FF2B5EF4-FFF2-40B4-BE49-F238E27FC236}">
                <a16:creationId xmlns:a16="http://schemas.microsoft.com/office/drawing/2014/main" id="{1A968243-B616-800E-4B11-4FAE39E86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b="5324"/>
          <a:stretch/>
        </p:blipFill>
        <p:spPr>
          <a:xfrm>
            <a:off x="7425183" y="1184615"/>
            <a:ext cx="2715514" cy="37807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BA2C0C-D550-C3DE-E407-03B3B8F33B07}"/>
              </a:ext>
            </a:extLst>
          </p:cNvPr>
          <p:cNvSpPr txBox="1"/>
          <p:nvPr/>
        </p:nvSpPr>
        <p:spPr>
          <a:xfrm>
            <a:off x="1140087" y="5456800"/>
            <a:ext cx="718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Both M150 reject and permeate are clear, no precipitation is observed.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7885E-6D60-9F81-1E2C-F812BA685A69}"/>
              </a:ext>
            </a:extLst>
          </p:cNvPr>
          <p:cNvSpPr txBox="1"/>
          <p:nvPr/>
        </p:nvSpPr>
        <p:spPr>
          <a:xfrm>
            <a:off x="3551795" y="5026398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/>
              <a:t>181K Reject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29DFE-8A90-9444-4A70-B314A185EAEF}"/>
              </a:ext>
            </a:extLst>
          </p:cNvPr>
          <p:cNvSpPr txBox="1"/>
          <p:nvPr/>
        </p:nvSpPr>
        <p:spPr>
          <a:xfrm>
            <a:off x="7984355" y="5026398"/>
            <a:ext cx="159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/>
              <a:t>95K Permeate</a:t>
            </a:r>
          </a:p>
        </p:txBody>
      </p:sp>
    </p:spTree>
    <p:extLst>
      <p:ext uri="{BB962C8B-B14F-4D97-AF65-F5344CB8AC3E}">
        <p14:creationId xmlns:p14="http://schemas.microsoft.com/office/powerpoint/2010/main" val="29996460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28F4-65B6-D740-733D-3952C04C9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DB26-8CAE-F5AB-93E5-C1A58D00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704"/>
            <a:ext cx="10515600" cy="686435"/>
          </a:xfrm>
        </p:spPr>
        <p:txBody>
          <a:bodyPr/>
          <a:lstStyle/>
          <a:p>
            <a:r>
              <a:rPr lang="en-US"/>
              <a:t>Stream 1 CFRO(M250) Concentration Results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108FD-BABA-E669-E2C6-9CD2EF5EA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545"/>
            <a:ext cx="11115167" cy="4351338"/>
          </a:xfrm>
        </p:spPr>
        <p:txBody>
          <a:bodyPr>
            <a:normAutofit/>
          </a:bodyPr>
          <a:lstStyle/>
          <a:p>
            <a:pPr algn="just"/>
            <a:r>
              <a:rPr lang="en-US" sz="2200">
                <a:solidFill>
                  <a:schemeClr val="tx1"/>
                </a:solidFill>
              </a:rPr>
              <a:t>The feed was concentrated from 180,540 mg/L to  314,990 mg/L TDS.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Recovery obtained from gravimetric measurement of TDS is 42.7%. 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The final CFRO permeate TDS obtained is  132,420 mg/L.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Operating parameters: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Feed pressure: 1000 psi (69 bar)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Flow rate: 18 LPM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Temperature: 25̊ C </a:t>
            </a:r>
          </a:p>
          <a:p>
            <a:pPr lvl="1" algn="just"/>
            <a:r>
              <a:rPr lang="en-US" sz="2200">
                <a:solidFill>
                  <a:schemeClr val="tx1"/>
                </a:solidFill>
              </a:rPr>
              <a:t>Membrane: M250-4040</a:t>
            </a:r>
            <a:endParaRPr lang="en-US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22B6-54C6-33A3-89C6-81212BCE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906C7-D48A-467D-69AE-42FDE4DF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82690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D57FE-7EF6-BD06-7DBB-81749029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CDFFB-FDC5-B2CA-3E04-A4706BF5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92C58-B01E-D70E-1CD8-09B6F27F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83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0FC754-EF90-3CA4-9816-077121105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90299"/>
              </p:ext>
            </p:extLst>
          </p:nvPr>
        </p:nvGraphicFramePr>
        <p:xfrm>
          <a:off x="1528312" y="826515"/>
          <a:ext cx="9135375" cy="52049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76269">
                  <a:extLst>
                    <a:ext uri="{9D8B030D-6E8A-4147-A177-3AD203B41FA5}">
                      <a16:colId xmlns:a16="http://schemas.microsoft.com/office/drawing/2014/main" val="2142871723"/>
                    </a:ext>
                  </a:extLst>
                </a:gridCol>
                <a:gridCol w="1544128">
                  <a:extLst>
                    <a:ext uri="{9D8B030D-6E8A-4147-A177-3AD203B41FA5}">
                      <a16:colId xmlns:a16="http://schemas.microsoft.com/office/drawing/2014/main" val="2540807859"/>
                    </a:ext>
                  </a:extLst>
                </a:gridCol>
                <a:gridCol w="785004">
                  <a:extLst>
                    <a:ext uri="{9D8B030D-6E8A-4147-A177-3AD203B41FA5}">
                      <a16:colId xmlns:a16="http://schemas.microsoft.com/office/drawing/2014/main" val="1974383645"/>
                    </a:ext>
                  </a:extLst>
                </a:gridCol>
                <a:gridCol w="1664898">
                  <a:extLst>
                    <a:ext uri="{9D8B030D-6E8A-4147-A177-3AD203B41FA5}">
                      <a16:colId xmlns:a16="http://schemas.microsoft.com/office/drawing/2014/main" val="3980493979"/>
                    </a:ext>
                  </a:extLst>
                </a:gridCol>
                <a:gridCol w="1250831">
                  <a:extLst>
                    <a:ext uri="{9D8B030D-6E8A-4147-A177-3AD203B41FA5}">
                      <a16:colId xmlns:a16="http://schemas.microsoft.com/office/drawing/2014/main" val="170122624"/>
                    </a:ext>
                  </a:extLst>
                </a:gridCol>
                <a:gridCol w="1114245">
                  <a:extLst>
                    <a:ext uri="{9D8B030D-6E8A-4147-A177-3AD203B41FA5}">
                      <a16:colId xmlns:a16="http://schemas.microsoft.com/office/drawing/2014/main" val="1298737517"/>
                    </a:ext>
                  </a:extLst>
                </a:gridCol>
              </a:tblGrid>
              <a:tr h="13679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effectLst/>
                          <a:latin typeface="+mn-lt"/>
                        </a:rPr>
                        <a:t>PARAMETER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effectLst/>
                          <a:latin typeface="+mn-lt"/>
                        </a:rPr>
                        <a:t>METHOD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u="none" strike="noStrike">
                          <a:effectLst/>
                          <a:latin typeface="+mn-lt"/>
                        </a:rPr>
                        <a:t>UNIT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 1 </a:t>
                      </a:r>
                    </a:p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Synthetic CFRO Feed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 1</a:t>
                      </a:r>
                    </a:p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M250 Reject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 1 </a:t>
                      </a:r>
                    </a:p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M250 Permeate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0162267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pH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pH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5311228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Conductivity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Conductivity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µS/cm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114900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161400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155700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8102360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Hydroxide, OH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2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3926769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Carbonate Alkalinity, CO3/ P-Alkalinity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2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2136570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Bicarbonate Alkalinity, HCO3/ M-Alkalinity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2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873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5078670"/>
                  </a:ext>
                </a:extLst>
              </a:tr>
              <a:tr h="1556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2320B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r>
                        <a:rPr lang="en-SG" sz="1200" u="none" strike="noStrike"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873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48350306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20293247"/>
                  </a:ext>
                </a:extLst>
              </a:tr>
              <a:tr h="14150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43976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77714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7620727"/>
                  </a:ext>
                </a:extLst>
              </a:tr>
              <a:tr h="16273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153803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2623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682289"/>
                  </a:ext>
                </a:extLst>
              </a:tr>
              <a:tr h="19811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3081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2801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94384130"/>
                  </a:ext>
                </a:extLst>
              </a:tr>
              <a:tr h="19811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Ammonia as NH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Hach 10031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50973926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40131312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Magnesium as Mg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&lt;0.1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3518081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EPA200.7/ 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80713095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34700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113300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52050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97587764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Hardness as CaCO3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2340B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58.3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62421800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2540C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95140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314990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132420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53745308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Ultrameter (NaCl)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88500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123500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91481450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Turbidity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2130B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NTU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0.0730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84288513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TSS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Photometric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2699912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Chlorine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Hach 8021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7815422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Free Chlorine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Hach 8021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6818982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Total Ions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92172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344077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136472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49386135"/>
                  </a:ext>
                </a:extLst>
              </a:tr>
              <a:tr h="273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TDS &amp; Total Ions Difference (by Gravimetry)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41643999"/>
                  </a:ext>
                </a:extLst>
              </a:tr>
              <a:tr h="136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TDS &amp; Total Ions Difference (by Ultrameter)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  <a:latin typeface="+mn-lt"/>
                        </a:rPr>
                        <a:t>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17" marR="4717" marT="47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62.19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9.51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5287047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85CE205-1E8B-1924-6F90-20EA0A3C17F2}"/>
              </a:ext>
            </a:extLst>
          </p:cNvPr>
          <p:cNvSpPr txBox="1">
            <a:spLocks/>
          </p:cNvSpPr>
          <p:nvPr/>
        </p:nvSpPr>
        <p:spPr>
          <a:xfrm>
            <a:off x="1956181" y="1"/>
            <a:ext cx="8279635" cy="978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SG"/>
              <a:t>Stream 1 M250 Trial Water Analysis Results </a:t>
            </a:r>
          </a:p>
        </p:txBody>
      </p:sp>
    </p:spTree>
    <p:extLst>
      <p:ext uri="{BB962C8B-B14F-4D97-AF65-F5344CB8AC3E}">
        <p14:creationId xmlns:p14="http://schemas.microsoft.com/office/powerpoint/2010/main" val="1101991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0577-74AA-32BA-DA2F-18C8B8E4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64"/>
            <a:ext cx="10515600" cy="615603"/>
          </a:xfrm>
        </p:spPr>
        <p:txBody>
          <a:bodyPr/>
          <a:lstStyle/>
          <a:p>
            <a:r>
              <a:rPr lang="en-SG"/>
              <a:t>Stream 1 M250 Trial Flux against Feed TDS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89DE6-5112-FA0B-7F13-39EA9DD1D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6642E-0025-6E75-BC2A-EE5E66CF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84</a:t>
            </a:fld>
            <a:endParaRPr lang="en-SG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FDDA0C8-9575-81A9-D9EF-FF1FAF5160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763502"/>
              </p:ext>
            </p:extLst>
          </p:nvPr>
        </p:nvGraphicFramePr>
        <p:xfrm>
          <a:off x="2223492" y="1726406"/>
          <a:ext cx="7745016" cy="3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51224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DEC8-ACD9-386F-7C5B-C994AF70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508863"/>
            <a:ext cx="10515600" cy="615603"/>
          </a:xfrm>
        </p:spPr>
        <p:txBody>
          <a:bodyPr/>
          <a:lstStyle/>
          <a:p>
            <a:r>
              <a:rPr lang="en-SG"/>
              <a:t>Stream 1 M250 Trial Rejection against Feed TDS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D56C6-90AA-34FB-7CEB-91830ECE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F5D0F-8C10-B03D-0892-93391F11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85</a:t>
            </a:fld>
            <a:endParaRPr lang="en-SG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1FE8A63-3CDE-5618-0E4E-FA5FF68F55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88116"/>
              </p:ext>
            </p:extLst>
          </p:nvPr>
        </p:nvGraphicFramePr>
        <p:xfrm>
          <a:off x="2897981" y="1599579"/>
          <a:ext cx="6396037" cy="3658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40361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D8516-5063-62C9-107D-1E77DD3D8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504A6-D77D-678D-F05F-17D1DE1B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86</a:t>
            </a:fld>
            <a:endParaRPr lang="en-S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FEFA336-6A01-2750-11C8-5585CD19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-119507"/>
            <a:ext cx="10515600" cy="1325563"/>
          </a:xfrm>
        </p:spPr>
        <p:txBody>
          <a:bodyPr/>
          <a:lstStyle/>
          <a:p>
            <a:r>
              <a:rPr lang="en-SG"/>
              <a:t>Sample Photos </a:t>
            </a:r>
          </a:p>
        </p:txBody>
      </p:sp>
      <p:pic>
        <p:nvPicPr>
          <p:cNvPr id="10" name="Picture 9" descr="A close-up of a coil in a white container&#10;&#10;AI-generated content may be incorrect.">
            <a:extLst>
              <a:ext uri="{FF2B5EF4-FFF2-40B4-BE49-F238E27FC236}">
                <a16:creationId xmlns:a16="http://schemas.microsoft.com/office/drawing/2014/main" id="{37B89EC3-2FE0-4FAA-89F2-147B47A43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7" b="23590"/>
          <a:stretch/>
        </p:blipFill>
        <p:spPr>
          <a:xfrm>
            <a:off x="2383536" y="1014349"/>
            <a:ext cx="3376613" cy="3921874"/>
          </a:xfrm>
          <a:prstGeom prst="rect">
            <a:avLst/>
          </a:prstGeom>
        </p:spPr>
      </p:pic>
      <p:pic>
        <p:nvPicPr>
          <p:cNvPr id="12" name="Picture 11" descr="A white tube on a white surface&#10;&#10;AI-generated content may be incorrect.">
            <a:extLst>
              <a:ext uri="{FF2B5EF4-FFF2-40B4-BE49-F238E27FC236}">
                <a16:creationId xmlns:a16="http://schemas.microsoft.com/office/drawing/2014/main" id="{237178A5-AE97-8697-CB46-20F0164C0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1" b="5857"/>
          <a:stretch/>
        </p:blipFill>
        <p:spPr>
          <a:xfrm>
            <a:off x="6519346" y="1014349"/>
            <a:ext cx="3289118" cy="3921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19E802-ECB6-2240-515E-C6E3012599B0}"/>
              </a:ext>
            </a:extLst>
          </p:cNvPr>
          <p:cNvSpPr txBox="1"/>
          <p:nvPr/>
        </p:nvSpPr>
        <p:spPr>
          <a:xfrm>
            <a:off x="1140087" y="5461620"/>
            <a:ext cx="718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Both M250 reject and permeate are clear, no precipitation is observed.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1F569-987F-332D-0F77-DFA091D9F36C}"/>
              </a:ext>
            </a:extLst>
          </p:cNvPr>
          <p:cNvSpPr txBox="1"/>
          <p:nvPr/>
        </p:nvSpPr>
        <p:spPr>
          <a:xfrm>
            <a:off x="3361454" y="5014255"/>
            <a:ext cx="142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/>
              <a:t>315K Reject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276F5-2010-069F-0204-ACC487F42E3D}"/>
              </a:ext>
            </a:extLst>
          </p:cNvPr>
          <p:cNvSpPr txBox="1"/>
          <p:nvPr/>
        </p:nvSpPr>
        <p:spPr>
          <a:xfrm>
            <a:off x="7281163" y="5014255"/>
            <a:ext cx="176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/>
              <a:t>132K Permeate </a:t>
            </a:r>
          </a:p>
        </p:txBody>
      </p:sp>
    </p:spTree>
    <p:extLst>
      <p:ext uri="{BB962C8B-B14F-4D97-AF65-F5344CB8AC3E}">
        <p14:creationId xmlns:p14="http://schemas.microsoft.com/office/powerpoint/2010/main" val="1557252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C0BC3-577B-50B7-A2F3-D4700315A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8EFA-DA6E-92F3-8605-39624648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12" y="183978"/>
            <a:ext cx="10515600" cy="615603"/>
          </a:xfrm>
        </p:spPr>
        <p:txBody>
          <a:bodyPr/>
          <a:lstStyle/>
          <a:p>
            <a:r>
              <a:rPr lang="en-SG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C6C-77E3-459C-9666-3AF5EF00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5849A-6B07-9D17-3DE1-91B27FB3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87</a:t>
            </a:fld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DA09B6-243B-0EF6-CF95-9128BBDB77EA}"/>
              </a:ext>
            </a:extLst>
          </p:cNvPr>
          <p:cNvSpPr/>
          <p:nvPr/>
        </p:nvSpPr>
        <p:spPr>
          <a:xfrm>
            <a:off x="88912" y="1590759"/>
            <a:ext cx="1337095" cy="897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Feed</a:t>
            </a:r>
          </a:p>
          <a:p>
            <a:pPr algn="ctr"/>
            <a:r>
              <a:rPr lang="en-SG"/>
              <a:t>TDS: 30K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850F1-BA80-2E69-A5B0-CF45DD1053B6}"/>
              </a:ext>
            </a:extLst>
          </p:cNvPr>
          <p:cNvSpPr txBox="1"/>
          <p:nvPr/>
        </p:nvSpPr>
        <p:spPr>
          <a:xfrm>
            <a:off x="88912" y="881838"/>
            <a:ext cx="678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Assumption: All Mg 2+ and Ca 2+ precipitates out in the feed water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6F92B-CE1A-E51B-646F-874BB5B0C4B5}"/>
              </a:ext>
            </a:extLst>
          </p:cNvPr>
          <p:cNvSpPr/>
          <p:nvPr/>
        </p:nvSpPr>
        <p:spPr>
          <a:xfrm>
            <a:off x="3294523" y="1519258"/>
            <a:ext cx="3188181" cy="104014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SW30-2540</a:t>
            </a:r>
          </a:p>
          <a:p>
            <a:pPr algn="ctr"/>
            <a:r>
              <a:rPr lang="en-SG"/>
              <a:t>Reject TDS: 95K  </a:t>
            </a:r>
          </a:p>
          <a:p>
            <a:pPr algn="ctr"/>
            <a:r>
              <a:rPr lang="en-SG"/>
              <a:t>Permeate TDS: 132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C3F350-8DC5-AB9A-D7FF-2C9E24CDC365}"/>
              </a:ext>
            </a:extLst>
          </p:cNvPr>
          <p:cNvSpPr/>
          <p:nvPr/>
        </p:nvSpPr>
        <p:spPr>
          <a:xfrm>
            <a:off x="1933378" y="1812690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CEE6F0-811B-C117-1B8D-2DBD0AF600C8}"/>
              </a:ext>
            </a:extLst>
          </p:cNvPr>
          <p:cNvSpPr/>
          <p:nvPr/>
        </p:nvSpPr>
        <p:spPr>
          <a:xfrm>
            <a:off x="7548961" y="1687450"/>
            <a:ext cx="1405258" cy="61560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M250-4040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C99AB24-8B1B-6A53-B3DA-CBB9696A01B2}"/>
              </a:ext>
            </a:extLst>
          </p:cNvPr>
          <p:cNvSpPr/>
          <p:nvPr/>
        </p:nvSpPr>
        <p:spPr>
          <a:xfrm>
            <a:off x="6614704" y="1812690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675D5F8-74E8-B483-6F85-3A22A83820E8}"/>
              </a:ext>
            </a:extLst>
          </p:cNvPr>
          <p:cNvSpPr txBox="1"/>
          <p:nvPr/>
        </p:nvSpPr>
        <p:spPr>
          <a:xfrm>
            <a:off x="1239691" y="2182022"/>
            <a:ext cx="218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from </a:t>
            </a:r>
          </a:p>
          <a:p>
            <a:pPr algn="ctr"/>
            <a:r>
              <a:rPr lang="en-SG" sz="1200" b="1"/>
              <a:t>Gravimetric Measurement: 73.0%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0194B9-155C-BF92-275F-9E05DD553D36}"/>
              </a:ext>
            </a:extLst>
          </p:cNvPr>
          <p:cNvSpPr/>
          <p:nvPr/>
        </p:nvSpPr>
        <p:spPr>
          <a:xfrm>
            <a:off x="10038107" y="727735"/>
            <a:ext cx="2000481" cy="8378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Target Reject TDS : 330K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006443-F029-008D-BA25-E5B25E23EFC1}"/>
              </a:ext>
            </a:extLst>
          </p:cNvPr>
          <p:cNvSpPr/>
          <p:nvPr/>
        </p:nvSpPr>
        <p:spPr>
          <a:xfrm>
            <a:off x="10038107" y="2196745"/>
            <a:ext cx="2000481" cy="72531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tx1"/>
                </a:solidFill>
              </a:rPr>
              <a:t>Permeate TDS : 65K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7E370AD-08B1-AA67-725E-03933969CB9B}"/>
              </a:ext>
            </a:extLst>
          </p:cNvPr>
          <p:cNvSpPr/>
          <p:nvPr/>
        </p:nvSpPr>
        <p:spPr>
          <a:xfrm rot="1229053">
            <a:off x="9124744" y="2133929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C7B6B87-7A36-6F21-A479-F385ED6CFD0E}"/>
              </a:ext>
            </a:extLst>
          </p:cNvPr>
          <p:cNvSpPr/>
          <p:nvPr/>
        </p:nvSpPr>
        <p:spPr>
          <a:xfrm rot="20008778">
            <a:off x="9123958" y="1480072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E37BAA-3A74-71F2-345A-BAF379278AAF}"/>
              </a:ext>
            </a:extLst>
          </p:cNvPr>
          <p:cNvSpPr txBox="1"/>
          <p:nvPr/>
        </p:nvSpPr>
        <p:spPr>
          <a:xfrm>
            <a:off x="88912" y="2866644"/>
            <a:ext cx="485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M250 Permeate Stream (Stream 1) Treatment: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E682C25-AC47-B961-0AEC-D008D77E8FD0}"/>
              </a:ext>
            </a:extLst>
          </p:cNvPr>
          <p:cNvSpPr txBox="1"/>
          <p:nvPr/>
        </p:nvSpPr>
        <p:spPr>
          <a:xfrm>
            <a:off x="8103345" y="172699"/>
            <a:ext cx="284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</a:t>
            </a:r>
          </a:p>
          <a:p>
            <a:pPr algn="ctr"/>
            <a:r>
              <a:rPr lang="en-SG" sz="1200" b="1"/>
              <a:t>Gravimetric Measurement: 70.3%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571FA4-1353-DD59-F763-DDFAFF302532}"/>
              </a:ext>
            </a:extLst>
          </p:cNvPr>
          <p:cNvSpPr/>
          <p:nvPr/>
        </p:nvSpPr>
        <p:spPr>
          <a:xfrm>
            <a:off x="217892" y="3624011"/>
            <a:ext cx="1380639" cy="6156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>
                <a:solidFill>
                  <a:schemeClr val="tx1"/>
                </a:solidFill>
              </a:rPr>
              <a:t>M250 Permeate TDS : 65K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B1CFA8E-C375-362B-D942-1CCFB8979CC9}"/>
              </a:ext>
            </a:extLst>
          </p:cNvPr>
          <p:cNvSpPr/>
          <p:nvPr/>
        </p:nvSpPr>
        <p:spPr>
          <a:xfrm>
            <a:off x="1676533" y="3778123"/>
            <a:ext cx="438406" cy="230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E8E110D-01DE-144C-4ABF-8F9EBEF92C32}"/>
              </a:ext>
            </a:extLst>
          </p:cNvPr>
          <p:cNvSpPr/>
          <p:nvPr/>
        </p:nvSpPr>
        <p:spPr>
          <a:xfrm>
            <a:off x="2175399" y="3374071"/>
            <a:ext cx="2119836" cy="110868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>
                <a:solidFill>
                  <a:schemeClr val="bg2"/>
                </a:solidFill>
              </a:rPr>
              <a:t>Fluoride Removal </a:t>
            </a:r>
          </a:p>
          <a:p>
            <a:pPr algn="ctr"/>
            <a:r>
              <a:rPr lang="en-SG" sz="1400">
                <a:solidFill>
                  <a:schemeClr val="bg2"/>
                </a:solidFill>
              </a:rPr>
              <a:t>Pre-treatment: </a:t>
            </a:r>
          </a:p>
          <a:p>
            <a:pPr algn="ctr"/>
            <a:r>
              <a:rPr lang="en-SG" sz="1400">
                <a:solidFill>
                  <a:schemeClr val="bg2"/>
                </a:solidFill>
              </a:rPr>
              <a:t>30% Ca(OH)2 Dosage: 9965 mg/L </a:t>
            </a:r>
          </a:p>
          <a:p>
            <a:pPr algn="ctr"/>
            <a:r>
              <a:rPr lang="en-SG" sz="1400">
                <a:solidFill>
                  <a:schemeClr val="bg2"/>
                </a:solidFill>
              </a:rPr>
              <a:t> TDS: 63K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FC36DF-AAD5-275B-1285-4ABA6F63CE1B}"/>
              </a:ext>
            </a:extLst>
          </p:cNvPr>
          <p:cNvSpPr/>
          <p:nvPr/>
        </p:nvSpPr>
        <p:spPr>
          <a:xfrm>
            <a:off x="7840680" y="3504496"/>
            <a:ext cx="1706450" cy="887750"/>
          </a:xfrm>
          <a:prstGeom prst="roundRect">
            <a:avLst/>
          </a:prstGeom>
          <a:solidFill>
            <a:schemeClr val="accent1"/>
          </a:solidFill>
          <a:ln>
            <a:solidFill>
              <a:srgbClr val="6728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M150-2540</a:t>
            </a:r>
          </a:p>
          <a:p>
            <a:pPr algn="ctr"/>
            <a:r>
              <a:rPr lang="en-SG" sz="1400"/>
              <a:t>Reject TDS: 181K</a:t>
            </a:r>
          </a:p>
          <a:p>
            <a:pPr algn="ctr"/>
            <a:r>
              <a:rPr lang="en-SG" sz="1400"/>
              <a:t>Permeate TDS: 95K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06B7913-55C2-E578-106F-C972060912AA}"/>
              </a:ext>
            </a:extLst>
          </p:cNvPr>
          <p:cNvSpPr/>
          <p:nvPr/>
        </p:nvSpPr>
        <p:spPr>
          <a:xfrm>
            <a:off x="4899492" y="3428958"/>
            <a:ext cx="2362026" cy="98321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SW30-2540:</a:t>
            </a:r>
          </a:p>
          <a:p>
            <a:pPr algn="ctr"/>
            <a:r>
              <a:rPr lang="en-SG" sz="1400"/>
              <a:t>Reject TDS: 89K / 95K (SYN) </a:t>
            </a:r>
          </a:p>
          <a:p>
            <a:pPr algn="ctr"/>
            <a:r>
              <a:rPr lang="en-SG" sz="1400"/>
              <a:t>Permeate TDS: 593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0D5B696-0CF7-4897-ECAF-C5E44FE0B0D7}"/>
              </a:ext>
            </a:extLst>
          </p:cNvPr>
          <p:cNvSpPr/>
          <p:nvPr/>
        </p:nvSpPr>
        <p:spPr>
          <a:xfrm>
            <a:off x="10126292" y="3581798"/>
            <a:ext cx="1818476" cy="68845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M250-4040</a:t>
            </a:r>
          </a:p>
          <a:p>
            <a:pPr algn="ctr"/>
            <a:r>
              <a:rPr lang="en-SG" sz="1400"/>
              <a:t>Reject TDS: 315K </a:t>
            </a:r>
          </a:p>
          <a:p>
            <a:pPr algn="ctr"/>
            <a:r>
              <a:rPr lang="en-SG" sz="1400"/>
              <a:t>Permeate TDS: 132K 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092178A-C1EF-D667-3535-EBB10E825BCF}"/>
              </a:ext>
            </a:extLst>
          </p:cNvPr>
          <p:cNvSpPr/>
          <p:nvPr/>
        </p:nvSpPr>
        <p:spPr>
          <a:xfrm>
            <a:off x="4380916" y="3833093"/>
            <a:ext cx="438406" cy="230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97394EE-7292-1794-86F6-A790CCA9AEEB}"/>
              </a:ext>
            </a:extLst>
          </p:cNvPr>
          <p:cNvSpPr/>
          <p:nvPr/>
        </p:nvSpPr>
        <p:spPr>
          <a:xfrm>
            <a:off x="7341688" y="3781016"/>
            <a:ext cx="438406" cy="230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969EFA99-1231-AD11-2B37-6D685364AEFF}"/>
              </a:ext>
            </a:extLst>
          </p:cNvPr>
          <p:cNvSpPr txBox="1"/>
          <p:nvPr/>
        </p:nvSpPr>
        <p:spPr>
          <a:xfrm>
            <a:off x="2616879" y="4625720"/>
            <a:ext cx="396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 </a:t>
            </a:r>
          </a:p>
          <a:p>
            <a:pPr algn="ctr"/>
            <a:r>
              <a:rPr lang="en-SG" sz="1200" b="1"/>
              <a:t>Gravimetric Measurement: </a:t>
            </a:r>
          </a:p>
          <a:p>
            <a:pPr algn="ctr"/>
            <a:r>
              <a:rPr lang="en-SG" sz="1200" b="1"/>
              <a:t>36.6%</a:t>
            </a: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DB166BEC-308C-9C75-F83E-4ABAEE75543C}"/>
              </a:ext>
            </a:extLst>
          </p:cNvPr>
          <p:cNvSpPr txBox="1"/>
          <p:nvPr/>
        </p:nvSpPr>
        <p:spPr>
          <a:xfrm>
            <a:off x="6061754" y="4625719"/>
            <a:ext cx="305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</a:t>
            </a:r>
          </a:p>
          <a:p>
            <a:pPr algn="ctr"/>
            <a:r>
              <a:rPr lang="en-SG" sz="1200" b="1"/>
              <a:t>Gravimetric Measurement: </a:t>
            </a:r>
          </a:p>
          <a:p>
            <a:pPr algn="ctr"/>
            <a:r>
              <a:rPr lang="en-SG" sz="1200" b="1"/>
              <a:t>47.3%</a:t>
            </a: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109EA86B-36F1-17BD-F73B-706C13FDB96A}"/>
              </a:ext>
            </a:extLst>
          </p:cNvPr>
          <p:cNvSpPr txBox="1"/>
          <p:nvPr/>
        </p:nvSpPr>
        <p:spPr>
          <a:xfrm>
            <a:off x="8377574" y="4622826"/>
            <a:ext cx="292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200" b="1"/>
              <a:t>Recovery by</a:t>
            </a:r>
          </a:p>
          <a:p>
            <a:pPr algn="ctr"/>
            <a:r>
              <a:rPr lang="en-SG" sz="1200" b="1"/>
              <a:t>Gravimetric Measurement: </a:t>
            </a:r>
          </a:p>
          <a:p>
            <a:pPr algn="ctr"/>
            <a:r>
              <a:rPr lang="en-SG" sz="1200" b="1"/>
              <a:t>42.7%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6D45D67-76A0-03B3-233B-88F03D368B4F}"/>
              </a:ext>
            </a:extLst>
          </p:cNvPr>
          <p:cNvSpPr/>
          <p:nvPr/>
        </p:nvSpPr>
        <p:spPr>
          <a:xfrm>
            <a:off x="9620772" y="3778123"/>
            <a:ext cx="438406" cy="230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</p:spTree>
    <p:extLst>
      <p:ext uri="{BB962C8B-B14F-4D97-AF65-F5344CB8AC3E}">
        <p14:creationId xmlns:p14="http://schemas.microsoft.com/office/powerpoint/2010/main" val="37375995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8722B2-9A3E-8FFC-2B7F-7FF3566C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Plan 3: Pre-Treatment before CFRO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1AA31-6C2D-0399-2007-85CD0D8182D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3E9AE-A18A-BB05-D7C8-2C8B6E03BE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t>88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51718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4BCE-8409-1716-3D4A-0191776AA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D12E-2083-8765-CF70-F7E97530A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07" y="478934"/>
            <a:ext cx="10515600" cy="615603"/>
          </a:xfrm>
        </p:spPr>
        <p:txBody>
          <a:bodyPr/>
          <a:lstStyle/>
          <a:p>
            <a:r>
              <a:rPr lang="en-SG"/>
              <a:t>Objectives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797D6-EEDA-1B8E-7985-FC58BD60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2F109-15B2-8239-440D-D7F5AF3E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89</a:t>
            </a:fld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A0087-D86B-1B55-A455-FC9ACB13BF1B}"/>
              </a:ext>
            </a:extLst>
          </p:cNvPr>
          <p:cNvSpPr/>
          <p:nvPr/>
        </p:nvSpPr>
        <p:spPr>
          <a:xfrm>
            <a:off x="1729365" y="2560577"/>
            <a:ext cx="1337095" cy="897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Feed</a:t>
            </a:r>
          </a:p>
          <a:p>
            <a:pPr algn="ctr"/>
            <a:r>
              <a:rPr lang="en-SG"/>
              <a:t>TDS: 30K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C98098-E86E-F441-0814-1977761FA1F6}"/>
              </a:ext>
            </a:extLst>
          </p:cNvPr>
          <p:cNvSpPr/>
          <p:nvPr/>
        </p:nvSpPr>
        <p:spPr>
          <a:xfrm>
            <a:off x="3573831" y="2782508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DF18022-6CC3-A9C1-E766-ACA796323A17}"/>
              </a:ext>
            </a:extLst>
          </p:cNvPr>
          <p:cNvSpPr/>
          <p:nvPr/>
        </p:nvSpPr>
        <p:spPr>
          <a:xfrm>
            <a:off x="8255157" y="2782508"/>
            <a:ext cx="80225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C73CFB4-B9C2-1D40-BC86-6DE5F146D358}"/>
              </a:ext>
            </a:extLst>
          </p:cNvPr>
          <p:cNvSpPr/>
          <p:nvPr/>
        </p:nvSpPr>
        <p:spPr>
          <a:xfrm>
            <a:off x="4708059" y="2422290"/>
            <a:ext cx="3215126" cy="11737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bg2"/>
                </a:solidFill>
              </a:rPr>
              <a:t>Pre-treatment: </a:t>
            </a:r>
          </a:p>
          <a:p>
            <a:pPr algn="ctr"/>
            <a:r>
              <a:rPr lang="en-SG">
                <a:solidFill>
                  <a:schemeClr val="bg2"/>
                </a:solidFill>
              </a:rPr>
              <a:t>Ca(OH)2 Dosage </a:t>
            </a:r>
          </a:p>
          <a:p>
            <a:pPr algn="ctr"/>
            <a:r>
              <a:rPr lang="en-SG">
                <a:solidFill>
                  <a:schemeClr val="bg2"/>
                </a:solidFill>
              </a:rPr>
              <a:t>for Fluoride Removal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1E23783-3D59-A006-FD47-A41290F7BC13}"/>
              </a:ext>
            </a:extLst>
          </p:cNvPr>
          <p:cNvSpPr/>
          <p:nvPr/>
        </p:nvSpPr>
        <p:spPr>
          <a:xfrm>
            <a:off x="9189414" y="2657268"/>
            <a:ext cx="1405258" cy="61560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CFRO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11150C-8222-CDE0-67E1-69D466B0D63F}"/>
              </a:ext>
            </a:extLst>
          </p:cNvPr>
          <p:cNvSpPr txBox="1"/>
          <p:nvPr/>
        </p:nvSpPr>
        <p:spPr>
          <a:xfrm>
            <a:off x="576407" y="1443951"/>
            <a:ext cx="1100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Conduct pre-treatment on VE3 feed and determine the maximum recovery using Anti-</a:t>
            </a:r>
            <a:r>
              <a:rPr lang="en-SG" err="1"/>
              <a:t>scalant</a:t>
            </a:r>
            <a:r>
              <a:rPr lang="en-SG"/>
              <a:t> projection tools. </a:t>
            </a:r>
          </a:p>
        </p:txBody>
      </p:sp>
    </p:spTree>
    <p:extLst>
      <p:ext uri="{BB962C8B-B14F-4D97-AF65-F5344CB8AC3E}">
        <p14:creationId xmlns:p14="http://schemas.microsoft.com/office/powerpoint/2010/main" val="38172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D82E-9620-57C9-A2FA-59906919B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25" y="1129585"/>
            <a:ext cx="11396949" cy="4598829"/>
          </a:xfrm>
        </p:spPr>
        <p:txBody>
          <a:bodyPr>
            <a:normAutofit/>
          </a:bodyPr>
          <a:lstStyle/>
          <a:p>
            <a:pPr algn="just"/>
            <a:r>
              <a:rPr lang="en-SG" sz="2200">
                <a:solidFill>
                  <a:schemeClr val="tx1"/>
                </a:solidFill>
              </a:rPr>
              <a:t>Precipitation was observed in the synthetic ROI Feed prepared.</a:t>
            </a:r>
          </a:p>
          <a:p>
            <a:pPr marL="0" indent="0" algn="just">
              <a:buNone/>
            </a:pPr>
            <a:endParaRPr lang="en-SG" sz="2200">
              <a:solidFill>
                <a:schemeClr val="tx1"/>
              </a:solidFill>
            </a:endParaRPr>
          </a:p>
          <a:p>
            <a:pPr marL="285750" indent="-285750" algn="just"/>
            <a:r>
              <a:rPr lang="en-SG" sz="2200">
                <a:solidFill>
                  <a:schemeClr val="tx1"/>
                </a:solidFill>
              </a:rPr>
              <a:t>[Mg 2+] decreases by up to 98%, [Ca 2+] decreases by ~90% and [F -] decreases by 26%.</a:t>
            </a:r>
            <a:endParaRPr lang="en-SG" sz="220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just"/>
            <a:endParaRPr lang="en-SG" sz="220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just"/>
            <a:r>
              <a:rPr lang="en-SG" sz="220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SG" sz="2200">
                <a:solidFill>
                  <a:schemeClr val="tx1"/>
                </a:solidFill>
              </a:rPr>
              <a:t>repare ROI Synthetic feed without Mg and Ca dosage and decrease the initial [F -] by 26% for RO trial.</a:t>
            </a:r>
          </a:p>
          <a:p>
            <a:pPr marL="0" indent="0" algn="just">
              <a:buNone/>
            </a:pPr>
            <a:endParaRPr lang="en-SG" sz="200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SG" sz="200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BEE2E-B6D4-3DD6-2ADC-5F16335B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11FB9-7BE7-EC46-54B2-F73B9D43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</a:t>
            </a:fld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D6135-CCC0-4C40-BDB8-8A80F96E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446" y="343257"/>
            <a:ext cx="7089106" cy="615603"/>
          </a:xfrm>
        </p:spPr>
        <p:txBody>
          <a:bodyPr/>
          <a:lstStyle/>
          <a:p>
            <a:pPr algn="ctr"/>
            <a:r>
              <a:rPr lang="en-SG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9669186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88E4B-973E-A5C5-65A2-D528386E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1024"/>
            <a:ext cx="10515600" cy="615603"/>
          </a:xfrm>
        </p:spPr>
        <p:txBody>
          <a:bodyPr/>
          <a:lstStyle/>
          <a:p>
            <a:r>
              <a:rPr lang="en-SG"/>
              <a:t>Ca(OH)2 Dosage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2E4E4-68F2-92DD-AC71-BDD9F264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932507"/>
            <a:ext cx="10515600" cy="4351338"/>
          </a:xfrm>
        </p:spPr>
        <p:txBody>
          <a:bodyPr>
            <a:normAutofit/>
          </a:bodyPr>
          <a:lstStyle/>
          <a:p>
            <a:r>
              <a:rPr lang="en-SG" sz="2000">
                <a:solidFill>
                  <a:schemeClr val="tx1"/>
                </a:solidFill>
              </a:rPr>
              <a:t>Ca(OH)2 dosage is ~4000 mg/L to reduce fluoride to ~4 mg/L.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E022E-2FC8-EFDA-BCF1-9826C123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80728"/>
            <a:ext cx="9448800" cy="3759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391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0AD3-9D0A-9497-0BE0-BBA72B2C2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4142"/>
            <a:ext cx="10515600" cy="615603"/>
          </a:xfrm>
        </p:spPr>
        <p:txBody>
          <a:bodyPr/>
          <a:lstStyle/>
          <a:p>
            <a:r>
              <a:rPr lang="en-SG" err="1"/>
              <a:t>OLi</a:t>
            </a:r>
            <a:r>
              <a:rPr lang="en-SG"/>
              <a:t> Projections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89736D-2377-67CF-06BF-642E73BDC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86344"/>
              </p:ext>
            </p:extLst>
          </p:nvPr>
        </p:nvGraphicFramePr>
        <p:xfrm>
          <a:off x="838201" y="1083877"/>
          <a:ext cx="10515599" cy="25846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85883313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807697907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256293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391604288"/>
                    </a:ext>
                  </a:extLst>
                </a:gridCol>
                <a:gridCol w="995185">
                  <a:extLst>
                    <a:ext uri="{9D8B030D-6E8A-4147-A177-3AD203B41FA5}">
                      <a16:colId xmlns:a16="http://schemas.microsoft.com/office/drawing/2014/main" val="760004390"/>
                    </a:ext>
                  </a:extLst>
                </a:gridCol>
                <a:gridCol w="843844">
                  <a:extLst>
                    <a:ext uri="{9D8B030D-6E8A-4147-A177-3AD203B41FA5}">
                      <a16:colId xmlns:a16="http://schemas.microsoft.com/office/drawing/2014/main" val="1270682662"/>
                    </a:ext>
                  </a:extLst>
                </a:gridCol>
                <a:gridCol w="835731">
                  <a:extLst>
                    <a:ext uri="{9D8B030D-6E8A-4147-A177-3AD203B41FA5}">
                      <a16:colId xmlns:a16="http://schemas.microsoft.com/office/drawing/2014/main" val="3302476102"/>
                    </a:ext>
                  </a:extLst>
                </a:gridCol>
                <a:gridCol w="827617">
                  <a:extLst>
                    <a:ext uri="{9D8B030D-6E8A-4147-A177-3AD203B41FA5}">
                      <a16:colId xmlns:a16="http://schemas.microsoft.com/office/drawing/2014/main" val="1357600904"/>
                    </a:ext>
                  </a:extLst>
                </a:gridCol>
                <a:gridCol w="811389">
                  <a:extLst>
                    <a:ext uri="{9D8B030D-6E8A-4147-A177-3AD203B41FA5}">
                      <a16:colId xmlns:a16="http://schemas.microsoft.com/office/drawing/2014/main" val="2396339113"/>
                    </a:ext>
                  </a:extLst>
                </a:gridCol>
                <a:gridCol w="1144058">
                  <a:extLst>
                    <a:ext uri="{9D8B030D-6E8A-4147-A177-3AD203B41FA5}">
                      <a16:colId xmlns:a16="http://schemas.microsoft.com/office/drawing/2014/main" val="1745650181"/>
                    </a:ext>
                  </a:extLst>
                </a:gridCol>
              </a:tblGrid>
              <a:tr h="1176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effectLst/>
                        </a:rPr>
                        <a:t>Case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Ca(OH)2 Dosage (mg/L)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effectLst/>
                        </a:rPr>
                        <a:t>[Ca 2+] (mg/L)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effectLst/>
                        </a:rPr>
                        <a:t> [Mg 2+]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effectLst/>
                        </a:rPr>
                        <a:t>[Si] (mg/L)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 [F -] (mg/L)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effectLst/>
                        </a:rPr>
                        <a:t>[SO4 2-]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effectLst/>
                        </a:rPr>
                        <a:t>Final pH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effectLst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effectLst/>
                        </a:rPr>
                        <a:t>Other PPT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extLst>
                  <a:ext uri="{0D108BD9-81ED-4DB2-BD59-A6C34878D82A}">
                    <a16:rowId xmlns:a16="http://schemas.microsoft.com/office/drawing/2014/main" val="364539516"/>
                  </a:ext>
                </a:extLst>
              </a:tr>
              <a:tr h="11765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Initial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-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0.0173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0.0322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4.68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779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9036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9.5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30975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extLst>
                  <a:ext uri="{0D108BD9-81ED-4DB2-BD59-A6C34878D82A}">
                    <a16:rowId xmlns:a16="http://schemas.microsoft.com/office/drawing/2014/main" val="1050361541"/>
                  </a:ext>
                </a:extLst>
              </a:tr>
              <a:tr h="35295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1000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0.0585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0.176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0.044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442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8748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11.71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29800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u="none" strike="noStrike">
                          <a:effectLst/>
                        </a:rPr>
                        <a:t>Mg3Si2O5(OH)4</a:t>
                      </a:r>
                      <a:br>
                        <a:rPr lang="it-IT" sz="1200" u="none" strike="noStrike">
                          <a:effectLst/>
                        </a:rPr>
                      </a:br>
                      <a:r>
                        <a:rPr lang="it-IT" sz="1200" u="none" strike="noStrike">
                          <a:effectLst/>
                        </a:rPr>
                        <a:t>CaCO3</a:t>
                      </a:r>
                      <a:br>
                        <a:rPr lang="it-IT" sz="1200" u="none" strike="noStrike">
                          <a:effectLst/>
                        </a:rPr>
                      </a:br>
                      <a:r>
                        <a:rPr lang="it-IT" sz="1200" u="none" strike="noStrike">
                          <a:effectLst/>
                        </a:rPr>
                        <a:t>Mg(OH)2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extLst>
                  <a:ext uri="{0D108BD9-81ED-4DB2-BD59-A6C34878D82A}">
                    <a16:rowId xmlns:a16="http://schemas.microsoft.com/office/drawing/2014/main" val="3538228833"/>
                  </a:ext>
                </a:extLst>
              </a:tr>
              <a:tr h="35295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2000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1.48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0.0146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0.195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81.6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8477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12.27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28850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u="none" strike="noStrike">
                          <a:effectLst/>
                        </a:rPr>
                        <a:t>Mg3Si2O5(OH)4</a:t>
                      </a:r>
                      <a:br>
                        <a:rPr lang="it-IT" sz="1200" u="none" strike="noStrike">
                          <a:effectLst/>
                        </a:rPr>
                      </a:br>
                      <a:r>
                        <a:rPr lang="it-IT" sz="1200" u="none" strike="noStrike">
                          <a:effectLst/>
                        </a:rPr>
                        <a:t>CaCO3</a:t>
                      </a:r>
                      <a:br>
                        <a:rPr lang="it-IT" sz="1200" u="none" strike="noStrike">
                          <a:effectLst/>
                        </a:rPr>
                      </a:br>
                      <a:r>
                        <a:rPr lang="it-IT" sz="1200" u="none" strike="noStrike">
                          <a:effectLst/>
                        </a:rPr>
                        <a:t>Mg(OH)2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extLst>
                  <a:ext uri="{0D108BD9-81ED-4DB2-BD59-A6C34878D82A}">
                    <a16:rowId xmlns:a16="http://schemas.microsoft.com/office/drawing/2014/main" val="2979236261"/>
                  </a:ext>
                </a:extLst>
              </a:tr>
              <a:tr h="35295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3000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72.2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0.0524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0.409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9.97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8177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12.51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27886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u="none" strike="noStrike">
                          <a:effectLst/>
                        </a:rPr>
                        <a:t>Mg3Si2O5(OH)4</a:t>
                      </a:r>
                      <a:br>
                        <a:rPr lang="it-IT" sz="1200" u="none" strike="noStrike">
                          <a:effectLst/>
                        </a:rPr>
                      </a:br>
                      <a:r>
                        <a:rPr lang="it-IT" sz="1200" u="none" strike="noStrike">
                          <a:effectLst/>
                        </a:rPr>
                        <a:t>CaCO3</a:t>
                      </a:r>
                      <a:br>
                        <a:rPr lang="it-IT" sz="1200" u="none" strike="noStrike">
                          <a:effectLst/>
                        </a:rPr>
                      </a:br>
                      <a:r>
                        <a:rPr lang="it-IT" sz="1200" u="none" strike="noStrike">
                          <a:effectLst/>
                        </a:rPr>
                        <a:t>Mg(OH)2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extLst>
                  <a:ext uri="{0D108BD9-81ED-4DB2-BD59-A6C34878D82A}">
                    <a16:rowId xmlns:a16="http://schemas.microsoft.com/office/drawing/2014/main" val="3145628069"/>
                  </a:ext>
                </a:extLst>
              </a:tr>
              <a:tr h="35295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4000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538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0.0315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0.645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4.03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7658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12.65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27944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u="none" strike="noStrike">
                          <a:effectLst/>
                        </a:rPr>
                        <a:t>Mg3Si2O5(OH)4</a:t>
                      </a:r>
                      <a:br>
                        <a:rPr lang="it-IT" sz="1200" u="none" strike="noStrike">
                          <a:effectLst/>
                        </a:rPr>
                      </a:br>
                      <a:r>
                        <a:rPr lang="it-IT" sz="1200" u="none" strike="noStrike">
                          <a:effectLst/>
                        </a:rPr>
                        <a:t>CaCO3</a:t>
                      </a:r>
                      <a:br>
                        <a:rPr lang="it-IT" sz="1200" u="none" strike="noStrike">
                          <a:effectLst/>
                        </a:rPr>
                      </a:br>
                      <a:r>
                        <a:rPr lang="it-IT" sz="1200" u="none" strike="noStrike">
                          <a:effectLst/>
                        </a:rPr>
                        <a:t>Mg(OH)2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57" marR="4057" marT="4057" marB="0" anchor="ctr"/>
                </a:tc>
                <a:extLst>
                  <a:ext uri="{0D108BD9-81ED-4DB2-BD59-A6C34878D82A}">
                    <a16:rowId xmlns:a16="http://schemas.microsoft.com/office/drawing/2014/main" val="58382036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90B89-8B1F-EE1B-754C-13203839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450DD-BA2B-B27B-DDD3-A38BDCD7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91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1241B-3303-06D8-C4BF-A8DA95CA0ADA}"/>
              </a:ext>
            </a:extLst>
          </p:cNvPr>
          <p:cNvSpPr txBox="1"/>
          <p:nvPr/>
        </p:nvSpPr>
        <p:spPr>
          <a:xfrm>
            <a:off x="838201" y="3996782"/>
            <a:ext cx="10515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Increasing the Ca(OH)2 dosage from 1000 mg/L to 4000 mg/L significantly decreases the [F -] to ~4 mg/L according to the </a:t>
            </a:r>
            <a:r>
              <a:rPr lang="en-SG" err="1"/>
              <a:t>OLi</a:t>
            </a:r>
            <a:r>
              <a:rPr lang="en-SG"/>
              <a:t> projection.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However, residual [Ca2+] increases to ~538 mg/L.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Case 1 to 4 will be tested to verify this projection.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02447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0EB30-A41E-8C4C-B63F-230504079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D40E-D69E-F671-C45E-9E50EF9A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197503"/>
            <a:ext cx="10515600" cy="615603"/>
          </a:xfrm>
        </p:spPr>
        <p:txBody>
          <a:bodyPr/>
          <a:lstStyle/>
          <a:p>
            <a:r>
              <a:rPr lang="en-SG"/>
              <a:t>Test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2068A-E6AD-21E5-AFD1-86E53DCE8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56" y="838465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SG" sz="1600">
                <a:solidFill>
                  <a:schemeClr val="tx1"/>
                </a:solidFill>
              </a:rPr>
              <a:t>Prepare synthetic feed according to the table below: </a:t>
            </a:r>
          </a:p>
          <a:p>
            <a:pPr marL="0" indent="0" algn="just">
              <a:buNone/>
            </a:pPr>
            <a:endParaRPr lang="en-SG" sz="16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SG" sz="16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SG" sz="16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SG" sz="16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SG" sz="16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SG" sz="1600">
              <a:solidFill>
                <a:schemeClr val="tx1"/>
              </a:solidFill>
            </a:endParaRPr>
          </a:p>
          <a:p>
            <a:pPr algn="just"/>
            <a:r>
              <a:rPr lang="en-SG" sz="1600">
                <a:solidFill>
                  <a:schemeClr val="tx1"/>
                </a:solidFill>
              </a:rPr>
              <a:t>Conduct jar test according to the table below:</a:t>
            </a:r>
          </a:p>
          <a:p>
            <a:pPr marL="0" indent="0" algn="just">
              <a:buNone/>
            </a:pPr>
            <a:endParaRPr lang="en-SG" sz="16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SG" sz="16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SG" sz="1600">
              <a:solidFill>
                <a:schemeClr val="tx1"/>
              </a:solidFill>
            </a:endParaRPr>
          </a:p>
          <a:p>
            <a:pPr algn="just"/>
            <a:r>
              <a:rPr lang="en-SG" sz="1600">
                <a:solidFill>
                  <a:schemeClr val="tx1"/>
                </a:solidFill>
              </a:rPr>
              <a:t>Stir the solution mixture at 400RPM for the first five minutes.</a:t>
            </a:r>
          </a:p>
          <a:p>
            <a:pPr algn="just"/>
            <a:r>
              <a:rPr lang="en-SG" sz="1600">
                <a:solidFill>
                  <a:schemeClr val="tx1"/>
                </a:solidFill>
              </a:rPr>
              <a:t>Stir the solution mixture at 40RPM for 30 minutes.</a:t>
            </a:r>
          </a:p>
          <a:p>
            <a:pPr algn="just"/>
            <a:r>
              <a:rPr lang="en-SG" sz="1600">
                <a:solidFill>
                  <a:schemeClr val="tx1"/>
                </a:solidFill>
              </a:rPr>
              <a:t>Filter and collect the filtrate, adjust the pH to 6 using 10% HCl if filtrate pH value is &gt; 9.</a:t>
            </a:r>
          </a:p>
          <a:p>
            <a:pPr algn="just"/>
            <a:r>
              <a:rPr lang="en-SG" sz="1600">
                <a:solidFill>
                  <a:schemeClr val="tx1"/>
                </a:solidFill>
              </a:rPr>
              <a:t>Send the filtrate for water analysis.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E49DC-F206-CEA3-61D1-CB26340B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C6191-B640-FCB0-EE43-8193DB3B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92</a:t>
            </a:fld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7E794-59E1-6467-7793-4E4DF32C410B}"/>
              </a:ext>
            </a:extLst>
          </p:cNvPr>
          <p:cNvSpPr txBox="1"/>
          <p:nvPr/>
        </p:nvSpPr>
        <p:spPr>
          <a:xfrm>
            <a:off x="8918119" y="3089676"/>
            <a:ext cx="1371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b="1"/>
              <a:t>Jar Test Set-Up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974EC2-EF48-70BA-3C37-1FE646CCB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02929"/>
              </p:ext>
            </p:extLst>
          </p:nvPr>
        </p:nvGraphicFramePr>
        <p:xfrm>
          <a:off x="866644" y="1180454"/>
          <a:ext cx="6170122" cy="20256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45647">
                  <a:extLst>
                    <a:ext uri="{9D8B030D-6E8A-4147-A177-3AD203B41FA5}">
                      <a16:colId xmlns:a16="http://schemas.microsoft.com/office/drawing/2014/main" val="3453972953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280466379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98976349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608187329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Salts 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Mass of Salts required for 1L (mg)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Volume of Feed (L)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Mass of Salts required (mg)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34537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CaCl2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27.69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83.07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98120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MgCl2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442.67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1328.01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28756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(NH4)2SO4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561.1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1683.3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36315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NaHCO3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965.12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2895.36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645448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NaF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2327.26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6981.78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732215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Na2SiO3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20.32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60.96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474143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NaNO3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438.65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1315.95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25560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Na2SO4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12757.72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38273.16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941132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NaCl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13822.81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41468.43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7298343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9043E91-4456-528A-293A-B12D4E810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09941"/>
              </p:ext>
            </p:extLst>
          </p:nvPr>
        </p:nvGraphicFramePr>
        <p:xfrm>
          <a:off x="1765652" y="3548093"/>
          <a:ext cx="4372106" cy="11049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8356">
                  <a:extLst>
                    <a:ext uri="{9D8B030D-6E8A-4147-A177-3AD203B41FA5}">
                      <a16:colId xmlns:a16="http://schemas.microsoft.com/office/drawing/2014/main" val="3995946421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857321904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409439249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Jar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Feed Volume (mL)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30% Ca(OH)2 Dosage (mg/L)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67102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0 (Control)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466946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1000 (1mL)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65456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2000 (2mL)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171368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3000 (3mL)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890755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4000 (4mL)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0679566"/>
                  </a:ext>
                </a:extLst>
              </a:tr>
            </a:tbl>
          </a:graphicData>
        </a:graphic>
      </p:graphicFrame>
      <p:pic>
        <p:nvPicPr>
          <p:cNvPr id="12" name="Picture 11" descr="A group of clear cups with liquid in them&#10;&#10;AI-generated content may be incorrect.">
            <a:extLst>
              <a:ext uri="{FF2B5EF4-FFF2-40B4-BE49-F238E27FC236}">
                <a16:creationId xmlns:a16="http://schemas.microsoft.com/office/drawing/2014/main" id="{2E06D99B-CCC5-4EA0-E8AA-0EDDDC92D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9" r="4125" b="6222"/>
          <a:stretch/>
        </p:blipFill>
        <p:spPr>
          <a:xfrm>
            <a:off x="7270852" y="1180454"/>
            <a:ext cx="4665550" cy="18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40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17A1-BE02-F235-A20B-015B302C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Synthetic Feed Water Analysis Results </a:t>
            </a:r>
          </a:p>
        </p:txBody>
      </p:sp>
      <p:pic>
        <p:nvPicPr>
          <p:cNvPr id="7" name="Content Placeholder 6" descr="A beaker with liquid in it&#10;&#10;AI-generated content may be incorrect.">
            <a:extLst>
              <a:ext uri="{FF2B5EF4-FFF2-40B4-BE49-F238E27FC236}">
                <a16:creationId xmlns:a16="http://schemas.microsoft.com/office/drawing/2014/main" id="{AC77B793-AB4B-F486-1215-7254CB8AB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34659" r="19257" b="19591"/>
          <a:stretch/>
        </p:blipFill>
        <p:spPr>
          <a:xfrm>
            <a:off x="8160474" y="2172819"/>
            <a:ext cx="1597999" cy="19962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C0B82-7B74-BE4D-E7A7-44C780481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87248-30B3-F295-4B49-B655B8D8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93</a:t>
            </a:fld>
            <a:endParaRPr lang="en-SG"/>
          </a:p>
        </p:txBody>
      </p:sp>
      <p:pic>
        <p:nvPicPr>
          <p:cNvPr id="9" name="Picture 8" descr="A beaker with clear liquid&#10;&#10;AI-generated content may be incorrect.">
            <a:extLst>
              <a:ext uri="{FF2B5EF4-FFF2-40B4-BE49-F238E27FC236}">
                <a16:creationId xmlns:a16="http://schemas.microsoft.com/office/drawing/2014/main" id="{8F3752FF-03B6-DAD9-FDB8-8FCE75809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6" t="38565" r="24609" b="23935"/>
          <a:stretch/>
        </p:blipFill>
        <p:spPr>
          <a:xfrm>
            <a:off x="9987073" y="2172818"/>
            <a:ext cx="1545235" cy="1996237"/>
          </a:xfrm>
          <a:prstGeom prst="rect">
            <a:avLst/>
          </a:prstGeom>
        </p:spPr>
      </p:pic>
      <p:pic>
        <p:nvPicPr>
          <p:cNvPr id="11" name="Picture 10" descr="A measuring cup with liquid in it&#10;&#10;AI-generated content may be incorrect.">
            <a:extLst>
              <a:ext uri="{FF2B5EF4-FFF2-40B4-BE49-F238E27FC236}">
                <a16:creationId xmlns:a16="http://schemas.microsoft.com/office/drawing/2014/main" id="{09D9FB5C-0CE2-33C1-6D38-4914BC712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26574" r="7425" b="13148"/>
          <a:stretch/>
        </p:blipFill>
        <p:spPr>
          <a:xfrm>
            <a:off x="5840456" y="1216305"/>
            <a:ext cx="2320018" cy="295275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7AD179-42D1-CAA5-165C-75334977F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199950"/>
              </p:ext>
            </p:extLst>
          </p:nvPr>
        </p:nvGraphicFramePr>
        <p:xfrm>
          <a:off x="658419" y="1216305"/>
          <a:ext cx="4953437" cy="44253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30821">
                  <a:extLst>
                    <a:ext uri="{9D8B030D-6E8A-4147-A177-3AD203B41FA5}">
                      <a16:colId xmlns:a16="http://schemas.microsoft.com/office/drawing/2014/main" val="3866444796"/>
                    </a:ext>
                  </a:extLst>
                </a:gridCol>
                <a:gridCol w="1040872">
                  <a:extLst>
                    <a:ext uri="{9D8B030D-6E8A-4147-A177-3AD203B41FA5}">
                      <a16:colId xmlns:a16="http://schemas.microsoft.com/office/drawing/2014/main" val="1978007485"/>
                    </a:ext>
                  </a:extLst>
                </a:gridCol>
                <a:gridCol w="1040872">
                  <a:extLst>
                    <a:ext uri="{9D8B030D-6E8A-4147-A177-3AD203B41FA5}">
                      <a16:colId xmlns:a16="http://schemas.microsoft.com/office/drawing/2014/main" val="2198793997"/>
                    </a:ext>
                  </a:extLst>
                </a:gridCol>
                <a:gridCol w="1040872">
                  <a:extLst>
                    <a:ext uri="{9D8B030D-6E8A-4147-A177-3AD203B41FA5}">
                      <a16:colId xmlns:a16="http://schemas.microsoft.com/office/drawing/2014/main" val="14630972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effectLst/>
                          <a:latin typeface="+mn-lt"/>
                        </a:rPr>
                        <a:t>Parameters</a:t>
                      </a:r>
                      <a:endParaRPr lang="en-SG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VE3 Feed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 0 (Control)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235302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Ca(OH)2 Dosage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590674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Feed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26457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55734330"/>
                  </a:ext>
                </a:extLst>
              </a:tr>
              <a:tr h="10145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Hydroxide, OH Alkalinity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4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50503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Carbonate Alkalinity, CO3 / P-Alkalinity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4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39668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Bicarbonate Alkalinity, HCO3 / M-Alkalinity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4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908817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Total Alkalinity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4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974797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806378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8846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1261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400" b="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18342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400" b="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01106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47956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1588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06281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11168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12190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4356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TDS (Gravimetry)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31295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29960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5319640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F5E046B-3876-B6C8-CD2A-B74654565586}"/>
              </a:ext>
            </a:extLst>
          </p:cNvPr>
          <p:cNvSpPr txBox="1"/>
          <p:nvPr/>
        </p:nvSpPr>
        <p:spPr>
          <a:xfrm>
            <a:off x="7354740" y="4169055"/>
            <a:ext cx="1611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b="1"/>
              <a:t>Synthetic Feed </a:t>
            </a:r>
          </a:p>
          <a:p>
            <a:pPr algn="ctr"/>
            <a:r>
              <a:rPr lang="en-SG" sz="1400" b="1"/>
              <a:t>(Before Filtration)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1DD39-7C16-C437-401A-AD99684252A4}"/>
              </a:ext>
            </a:extLst>
          </p:cNvPr>
          <p:cNvSpPr txBox="1"/>
          <p:nvPr/>
        </p:nvSpPr>
        <p:spPr>
          <a:xfrm>
            <a:off x="10019134" y="4169055"/>
            <a:ext cx="148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b="1"/>
              <a:t>Synthetic Feed </a:t>
            </a:r>
          </a:p>
          <a:p>
            <a:pPr algn="ctr"/>
            <a:r>
              <a:rPr lang="en-SG" sz="1400" b="1"/>
              <a:t>(After Filtration)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05670-2CF9-F083-4FC1-870FD37FB904}"/>
              </a:ext>
            </a:extLst>
          </p:cNvPr>
          <p:cNvSpPr txBox="1"/>
          <p:nvPr/>
        </p:nvSpPr>
        <p:spPr>
          <a:xfrm>
            <a:off x="5840456" y="4718365"/>
            <a:ext cx="5934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NaMgF3 PPT were formed.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/>
              <a:t>[Mg 2+] and [Ca 2+] decrease to &lt;0.1 mg/L and [F -] decreases to 823 mg/L.</a:t>
            </a:r>
          </a:p>
        </p:txBody>
      </p:sp>
    </p:spTree>
    <p:extLst>
      <p:ext uri="{BB962C8B-B14F-4D97-AF65-F5344CB8AC3E}">
        <p14:creationId xmlns:p14="http://schemas.microsoft.com/office/powerpoint/2010/main" val="6277737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A7E0B-7CCE-49E9-7FF7-BBDBD51FA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8CFA-5D3A-B49C-801E-FD124B3E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02" y="164752"/>
            <a:ext cx="6425189" cy="615603"/>
          </a:xfrm>
        </p:spPr>
        <p:txBody>
          <a:bodyPr/>
          <a:lstStyle/>
          <a:p>
            <a:pPr algn="ctr"/>
            <a:r>
              <a:rPr lang="en-SG"/>
              <a:t>Observations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0654D-7F88-CD51-50CB-A6CDF397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F28D0-BA2B-6A53-7406-C7CE9F2C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94</a:t>
            </a:fld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0DA1AD-91B4-0485-0860-3EE9D6957239}"/>
              </a:ext>
            </a:extLst>
          </p:cNvPr>
          <p:cNvSpPr txBox="1"/>
          <p:nvPr/>
        </p:nvSpPr>
        <p:spPr>
          <a:xfrm>
            <a:off x="5431302" y="3220142"/>
            <a:ext cx="1742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/>
              <a:t>Before Ca Dosage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451ED-2462-AFDC-510C-0E1D60A50743}"/>
              </a:ext>
            </a:extLst>
          </p:cNvPr>
          <p:cNvSpPr txBox="1"/>
          <p:nvPr/>
        </p:nvSpPr>
        <p:spPr>
          <a:xfrm>
            <a:off x="5505361" y="5897174"/>
            <a:ext cx="1594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/>
              <a:t>After Ca Dosage</a:t>
            </a:r>
          </a:p>
        </p:txBody>
      </p:sp>
      <p:pic>
        <p:nvPicPr>
          <p:cNvPr id="3" name="Picture 2" descr="A group of clear cups with liquid in them&#10;&#10;AI-generated content may be incorrect.">
            <a:extLst>
              <a:ext uri="{FF2B5EF4-FFF2-40B4-BE49-F238E27FC236}">
                <a16:creationId xmlns:a16="http://schemas.microsoft.com/office/drawing/2014/main" id="{1EDBBA56-9E56-E9AF-1B6B-DCF3EAE81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9" r="4125" b="6222"/>
          <a:stretch/>
        </p:blipFill>
        <p:spPr>
          <a:xfrm>
            <a:off x="3214685" y="857928"/>
            <a:ext cx="5762625" cy="2329092"/>
          </a:xfrm>
          <a:prstGeom prst="rect">
            <a:avLst/>
          </a:prstGeom>
        </p:spPr>
      </p:pic>
      <p:pic>
        <p:nvPicPr>
          <p:cNvPr id="7" name="Picture 6" descr="Two cups of liquid in a machine&#10;&#10;AI-generated content may be incorrect.">
            <a:extLst>
              <a:ext uri="{FF2B5EF4-FFF2-40B4-BE49-F238E27FC236}">
                <a16:creationId xmlns:a16="http://schemas.microsoft.com/office/drawing/2014/main" id="{6A4E9BC3-5081-49A3-E32B-A10F14751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5" r="1641" b="1991"/>
          <a:stretch/>
        </p:blipFill>
        <p:spPr>
          <a:xfrm>
            <a:off x="3214685" y="3591819"/>
            <a:ext cx="5762625" cy="230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694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F0379-E9AE-E6E9-15CB-BA6886D9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F301-2520-CE47-374C-0A0AF00A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913" y="98421"/>
            <a:ext cx="7420155" cy="615603"/>
          </a:xfrm>
        </p:spPr>
        <p:txBody>
          <a:bodyPr/>
          <a:lstStyle/>
          <a:p>
            <a:pPr algn="ctr"/>
            <a:r>
              <a:rPr lang="en-SG"/>
              <a:t>Water Analysis Results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4CB7E-DCFF-C545-8A38-B3E6286C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E9B9A-A2D9-46C6-E996-30430E1D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95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7484D7-F0BE-CC84-AB86-BCC5505FD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026917"/>
              </p:ext>
            </p:extLst>
          </p:nvPr>
        </p:nvGraphicFramePr>
        <p:xfrm>
          <a:off x="1587494" y="1921786"/>
          <a:ext cx="9016999" cy="42221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52418">
                  <a:extLst>
                    <a:ext uri="{9D8B030D-6E8A-4147-A177-3AD203B41FA5}">
                      <a16:colId xmlns:a16="http://schemas.microsoft.com/office/drawing/2014/main" val="129918898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3400882338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2980513037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2020913644"/>
                    </a:ext>
                  </a:extLst>
                </a:gridCol>
                <a:gridCol w="947833">
                  <a:extLst>
                    <a:ext uri="{9D8B030D-6E8A-4147-A177-3AD203B41FA5}">
                      <a16:colId xmlns:a16="http://schemas.microsoft.com/office/drawing/2014/main" val="3159486629"/>
                    </a:ext>
                  </a:extLst>
                </a:gridCol>
                <a:gridCol w="1233023">
                  <a:extLst>
                    <a:ext uri="{9D8B030D-6E8A-4147-A177-3AD203B41FA5}">
                      <a16:colId xmlns:a16="http://schemas.microsoft.com/office/drawing/2014/main" val="3244380113"/>
                    </a:ext>
                  </a:extLst>
                </a:gridCol>
                <a:gridCol w="1182695">
                  <a:extLst>
                    <a:ext uri="{9D8B030D-6E8A-4147-A177-3AD203B41FA5}">
                      <a16:colId xmlns:a16="http://schemas.microsoft.com/office/drawing/2014/main" val="3149898179"/>
                    </a:ext>
                  </a:extLst>
                </a:gridCol>
                <a:gridCol w="1182695">
                  <a:extLst>
                    <a:ext uri="{9D8B030D-6E8A-4147-A177-3AD203B41FA5}">
                      <a16:colId xmlns:a16="http://schemas.microsoft.com/office/drawing/2014/main" val="379890436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Parameters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VE3 Feed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 0 (Control)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Jar 1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Jar 2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 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Jar 4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99091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Ca(OH)2 Dosage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79149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Feed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8.25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8.25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8.25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8.25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796543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21473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Hydroxide, OH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096207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Carbonate Alkalinity, CO3/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 P-Alkalinity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72415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Bicarbonate Alkalinity, HCO3/ 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4239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795425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3251625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10563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076543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8970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8752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20431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96999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281746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183377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458266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11168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10090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718093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 (Gravimetry)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31295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30360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30320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30340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913963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CAAD46E-D2FD-FA65-427A-5DE7BD36A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295052"/>
              </p:ext>
            </p:extLst>
          </p:nvPr>
        </p:nvGraphicFramePr>
        <p:xfrm>
          <a:off x="1587492" y="714024"/>
          <a:ext cx="9017001" cy="10389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79045">
                  <a:extLst>
                    <a:ext uri="{9D8B030D-6E8A-4147-A177-3AD203B41FA5}">
                      <a16:colId xmlns:a16="http://schemas.microsoft.com/office/drawing/2014/main" val="2185617638"/>
                    </a:ext>
                  </a:extLst>
                </a:gridCol>
                <a:gridCol w="1243387">
                  <a:extLst>
                    <a:ext uri="{9D8B030D-6E8A-4147-A177-3AD203B41FA5}">
                      <a16:colId xmlns:a16="http://schemas.microsoft.com/office/drawing/2014/main" val="1553754196"/>
                    </a:ext>
                  </a:extLst>
                </a:gridCol>
                <a:gridCol w="812607">
                  <a:extLst>
                    <a:ext uri="{9D8B030D-6E8A-4147-A177-3AD203B41FA5}">
                      <a16:colId xmlns:a16="http://schemas.microsoft.com/office/drawing/2014/main" val="2940918180"/>
                    </a:ext>
                  </a:extLst>
                </a:gridCol>
                <a:gridCol w="1693747">
                  <a:extLst>
                    <a:ext uri="{9D8B030D-6E8A-4147-A177-3AD203B41FA5}">
                      <a16:colId xmlns:a16="http://schemas.microsoft.com/office/drawing/2014/main" val="75202985"/>
                    </a:ext>
                  </a:extLst>
                </a:gridCol>
                <a:gridCol w="1116111">
                  <a:extLst>
                    <a:ext uri="{9D8B030D-6E8A-4147-A177-3AD203B41FA5}">
                      <a16:colId xmlns:a16="http://schemas.microsoft.com/office/drawing/2014/main" val="3218172855"/>
                    </a:ext>
                  </a:extLst>
                </a:gridCol>
                <a:gridCol w="1478357">
                  <a:extLst>
                    <a:ext uri="{9D8B030D-6E8A-4147-A177-3AD203B41FA5}">
                      <a16:colId xmlns:a16="http://schemas.microsoft.com/office/drawing/2014/main" val="3222912751"/>
                    </a:ext>
                  </a:extLst>
                </a:gridCol>
                <a:gridCol w="1693747">
                  <a:extLst>
                    <a:ext uri="{9D8B030D-6E8A-4147-A177-3AD203B41FA5}">
                      <a16:colId xmlns:a16="http://schemas.microsoft.com/office/drawing/2014/main" val="3864863720"/>
                    </a:ext>
                  </a:extLst>
                </a:gridCol>
              </a:tblGrid>
              <a:tr h="16486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Jar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Feed Volume (mL)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Initial pH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Final pH (After Reaction)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After Filtration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10% HCl Dosage (mL)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1" u="none" strike="noStrike">
                          <a:effectLst/>
                        </a:rPr>
                        <a:t>pH after adjustment </a:t>
                      </a:r>
                      <a:endParaRPr lang="en-SG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extLst>
                  <a:ext uri="{0D108BD9-81ED-4DB2-BD59-A6C34878D82A}">
                    <a16:rowId xmlns:a16="http://schemas.microsoft.com/office/drawing/2014/main" val="131010381"/>
                  </a:ext>
                </a:extLst>
              </a:tr>
              <a:tr h="15999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0 (Control)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8.25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8.25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8.39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-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-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b"/>
                </a:tc>
                <a:extLst>
                  <a:ext uri="{0D108BD9-81ED-4DB2-BD59-A6C34878D82A}">
                    <a16:rowId xmlns:a16="http://schemas.microsoft.com/office/drawing/2014/main" val="2110117989"/>
                  </a:ext>
                </a:extLst>
              </a:tr>
              <a:tr h="15999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8.25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11.35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11.35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5.87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extLst>
                  <a:ext uri="{0D108BD9-81ED-4DB2-BD59-A6C34878D82A}">
                    <a16:rowId xmlns:a16="http://schemas.microsoft.com/office/drawing/2014/main" val="2453106564"/>
                  </a:ext>
                </a:extLst>
              </a:tr>
              <a:tr h="15999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8.25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12.22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12.26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4.1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6.04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extLst>
                  <a:ext uri="{0D108BD9-81ED-4DB2-BD59-A6C34878D82A}">
                    <a16:rowId xmlns:a16="http://schemas.microsoft.com/office/drawing/2014/main" val="3521793620"/>
                  </a:ext>
                </a:extLst>
              </a:tr>
              <a:tr h="15999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8.25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12.45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12.56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5.3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6.02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extLst>
                  <a:ext uri="{0D108BD9-81ED-4DB2-BD59-A6C34878D82A}">
                    <a16:rowId xmlns:a16="http://schemas.microsoft.com/office/drawing/2014/main" val="2787377641"/>
                  </a:ext>
                </a:extLst>
              </a:tr>
              <a:tr h="1599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>
                          <a:effectLst/>
                        </a:rPr>
                        <a:t>4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300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8.25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12.6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12.72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6.5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u="none" strike="noStrike">
                          <a:effectLst/>
                        </a:rPr>
                        <a:t>5.61</a:t>
                      </a:r>
                      <a:endParaRPr lang="en-SG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17" marR="5517" marT="5517" marB="0" anchor="ctr"/>
                </a:tc>
                <a:extLst>
                  <a:ext uri="{0D108BD9-81ED-4DB2-BD59-A6C34878D82A}">
                    <a16:rowId xmlns:a16="http://schemas.microsoft.com/office/drawing/2014/main" val="1473670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3861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6630-E76B-2FCB-1573-5C6432214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431800"/>
            <a:ext cx="10515600" cy="615603"/>
          </a:xfrm>
        </p:spPr>
        <p:txBody>
          <a:bodyPr/>
          <a:lstStyle/>
          <a:p>
            <a:r>
              <a:rPr lang="en-SG" err="1"/>
              <a:t>OLi</a:t>
            </a:r>
            <a:r>
              <a:rPr lang="en-SG"/>
              <a:t> Projection for Jar 1 (1000 mg/L Dosage)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9D1B7-34C7-8A8A-40FF-5DF4239A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5D002-94EC-295D-0F19-21CB8B32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96</a:t>
            </a:fld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C3443-97E3-DFCA-7C8C-F1691512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6477"/>
            <a:ext cx="6314002" cy="303407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A97427-9D2B-C164-5736-CBE0F63D8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719809"/>
              </p:ext>
            </p:extLst>
          </p:nvPr>
        </p:nvGraphicFramePr>
        <p:xfrm>
          <a:off x="7814104" y="1366477"/>
          <a:ext cx="3539696" cy="40393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52418">
                  <a:extLst>
                    <a:ext uri="{9D8B030D-6E8A-4147-A177-3AD203B41FA5}">
                      <a16:colId xmlns:a16="http://schemas.microsoft.com/office/drawing/2014/main" val="1020020053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440358513"/>
                    </a:ext>
                  </a:extLst>
                </a:gridCol>
                <a:gridCol w="947833">
                  <a:extLst>
                    <a:ext uri="{9D8B030D-6E8A-4147-A177-3AD203B41FA5}">
                      <a16:colId xmlns:a16="http://schemas.microsoft.com/office/drawing/2014/main" val="275443319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Parameters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Jar 1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681176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Ca(OH)2 Dosage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33848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Feed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8.25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94804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03077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Hydroxide, OH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27760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Carbonate Alkalinity, CO3/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 P-Alkalinity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15692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Bicarbonate Alkalinity, HCO3/ 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574499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309269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2688001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155575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23844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71042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515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40552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189416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12851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 (Gravimetry)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30360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9172128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009C7A-022E-650F-3CB3-D536A83BF29C}"/>
              </a:ext>
            </a:extLst>
          </p:cNvPr>
          <p:cNvSpPr txBox="1"/>
          <p:nvPr/>
        </p:nvSpPr>
        <p:spPr>
          <a:xfrm>
            <a:off x="857381" y="4719625"/>
            <a:ext cx="432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err="1"/>
              <a:t>Kogarkoite</a:t>
            </a:r>
            <a:r>
              <a:rPr lang="en-SG"/>
              <a:t> PPT when TDS &gt;= 180K mg/L</a:t>
            </a:r>
          </a:p>
        </p:txBody>
      </p:sp>
    </p:spTree>
    <p:extLst>
      <p:ext uri="{BB962C8B-B14F-4D97-AF65-F5344CB8AC3E}">
        <p14:creationId xmlns:p14="http://schemas.microsoft.com/office/powerpoint/2010/main" val="30766608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F209-0486-78B3-815A-42C85434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ED63-C117-6222-09A3-C7BD3B6AC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431800"/>
            <a:ext cx="10515600" cy="615603"/>
          </a:xfrm>
        </p:spPr>
        <p:txBody>
          <a:bodyPr/>
          <a:lstStyle/>
          <a:p>
            <a:r>
              <a:rPr lang="en-SG" err="1"/>
              <a:t>OLi</a:t>
            </a:r>
            <a:r>
              <a:rPr lang="en-SG"/>
              <a:t> Projection for Jar 2 (2000 mg/L Dosage)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8C4FF-0E20-B1CF-3134-90BCC12CC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3AC44-68D9-6F09-3216-08003A3F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97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7E79F-CD46-BAC1-7C19-2DA92B6B9119}"/>
              </a:ext>
            </a:extLst>
          </p:cNvPr>
          <p:cNvSpPr txBox="1"/>
          <p:nvPr/>
        </p:nvSpPr>
        <p:spPr>
          <a:xfrm>
            <a:off x="857381" y="4719625"/>
            <a:ext cx="432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err="1"/>
              <a:t>Kogarkoite</a:t>
            </a:r>
            <a:r>
              <a:rPr lang="en-SG"/>
              <a:t> PPT when TDS &gt;= 200K mg/L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A4CE25-F93D-CE1F-5030-8A1948426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56" y="1366477"/>
            <a:ext cx="6314002" cy="303407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E495EF0-2059-7563-F746-3B8FAA58F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047315"/>
              </p:ext>
            </p:extLst>
          </p:nvPr>
        </p:nvGraphicFramePr>
        <p:xfrm>
          <a:off x="7842547" y="1366477"/>
          <a:ext cx="3539697" cy="41676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9211">
                  <a:extLst>
                    <a:ext uri="{9D8B030D-6E8A-4147-A177-3AD203B41FA5}">
                      <a16:colId xmlns:a16="http://schemas.microsoft.com/office/drawing/2014/main" val="2602067121"/>
                    </a:ext>
                  </a:extLst>
                </a:gridCol>
                <a:gridCol w="869399">
                  <a:extLst>
                    <a:ext uri="{9D8B030D-6E8A-4147-A177-3AD203B41FA5}">
                      <a16:colId xmlns:a16="http://schemas.microsoft.com/office/drawing/2014/main" val="2352424409"/>
                    </a:ext>
                  </a:extLst>
                </a:gridCol>
                <a:gridCol w="1141087">
                  <a:extLst>
                    <a:ext uri="{9D8B030D-6E8A-4147-A177-3AD203B41FA5}">
                      <a16:colId xmlns:a16="http://schemas.microsoft.com/office/drawing/2014/main" val="674560069"/>
                    </a:ext>
                  </a:extLst>
                </a:gridCol>
              </a:tblGrid>
              <a:tr h="18280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Parameters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Jar 2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9929023"/>
                  </a:ext>
                </a:extLst>
              </a:tr>
              <a:tr h="18280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Ca(OH)2 Dosage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80589927"/>
                  </a:ext>
                </a:extLst>
              </a:tr>
              <a:tr h="18280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Feed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8.25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49448435"/>
                  </a:ext>
                </a:extLst>
              </a:tr>
              <a:tr h="18280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70767973"/>
                  </a:ext>
                </a:extLst>
              </a:tr>
              <a:tr h="35947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Hydroxide, OH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6667529"/>
                  </a:ext>
                </a:extLst>
              </a:tr>
              <a:tr h="53614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Carbonate Alkalinity, CO3/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 P-Alkalinity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44573773"/>
                  </a:ext>
                </a:extLst>
              </a:tr>
              <a:tr h="53614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Bicarbonate Alkalinity, HCO3/ 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08890513"/>
                  </a:ext>
                </a:extLst>
              </a:tr>
              <a:tr h="20707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0394295"/>
                  </a:ext>
                </a:extLst>
              </a:tr>
              <a:tr h="18280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8104753"/>
                  </a:ext>
                </a:extLst>
              </a:tr>
              <a:tr h="18280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9864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6697892"/>
                  </a:ext>
                </a:extLst>
              </a:tr>
              <a:tr h="18280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8970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9351811"/>
                  </a:ext>
                </a:extLst>
              </a:tr>
              <a:tr h="19482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3297295"/>
                  </a:ext>
                </a:extLst>
              </a:tr>
              <a:tr h="19482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6866743"/>
                  </a:ext>
                </a:extLst>
              </a:tr>
              <a:tr h="18280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65423294"/>
                  </a:ext>
                </a:extLst>
              </a:tr>
              <a:tr h="18280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1007654"/>
                  </a:ext>
                </a:extLst>
              </a:tr>
              <a:tr h="18280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6301594"/>
                  </a:ext>
                </a:extLst>
              </a:tr>
              <a:tr h="18280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 (Gravimetry)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8248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5340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A1166-58A1-8C66-3CA8-8C6CAC52C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A0A4-912F-1B03-1FEE-06B7F7E4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431800"/>
            <a:ext cx="10515600" cy="615603"/>
          </a:xfrm>
        </p:spPr>
        <p:txBody>
          <a:bodyPr/>
          <a:lstStyle/>
          <a:p>
            <a:r>
              <a:rPr lang="en-SG" err="1"/>
              <a:t>OLi</a:t>
            </a:r>
            <a:r>
              <a:rPr lang="en-SG"/>
              <a:t> Projection for Jar 3 (3000 mg/L Dosage)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82493-F29F-B1CE-7822-21C0FFC75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B2E6A-703A-8843-9911-78608310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98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A7571-37DB-0546-728F-72F4BD5855AC}"/>
              </a:ext>
            </a:extLst>
          </p:cNvPr>
          <p:cNvSpPr txBox="1"/>
          <p:nvPr/>
        </p:nvSpPr>
        <p:spPr>
          <a:xfrm>
            <a:off x="857381" y="4719625"/>
            <a:ext cx="432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err="1"/>
              <a:t>Kogarkoite</a:t>
            </a:r>
            <a:r>
              <a:rPr lang="en-SG"/>
              <a:t> PPT when TDS &gt;= 258K mg/L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48B596-6CE2-ECCF-3A0F-3B3D50744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58426"/>
              </p:ext>
            </p:extLst>
          </p:nvPr>
        </p:nvGraphicFramePr>
        <p:xfrm>
          <a:off x="7842547" y="1366477"/>
          <a:ext cx="3539697" cy="41970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49601">
                  <a:extLst>
                    <a:ext uri="{9D8B030D-6E8A-4147-A177-3AD203B41FA5}">
                      <a16:colId xmlns:a16="http://schemas.microsoft.com/office/drawing/2014/main" val="3530417132"/>
                    </a:ext>
                  </a:extLst>
                </a:gridCol>
                <a:gridCol w="880991">
                  <a:extLst>
                    <a:ext uri="{9D8B030D-6E8A-4147-A177-3AD203B41FA5}">
                      <a16:colId xmlns:a16="http://schemas.microsoft.com/office/drawing/2014/main" val="3628876271"/>
                    </a:ext>
                  </a:extLst>
                </a:gridCol>
                <a:gridCol w="1109105">
                  <a:extLst>
                    <a:ext uri="{9D8B030D-6E8A-4147-A177-3AD203B41FA5}">
                      <a16:colId xmlns:a16="http://schemas.microsoft.com/office/drawing/2014/main" val="289387047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Parameters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 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48465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Ca(OH)2 Dosage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973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Feed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8.25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849298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 pH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66541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Hydroxide, OH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03300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Carbonate Alkalinity, CO3/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 P-Alkalinity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55635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Bicarbonate Alkalinity, HCO3/ </a:t>
                      </a:r>
                    </a:p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M-Alkalinity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172343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Alkalinity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</a:t>
                      </a:r>
                      <a:r>
                        <a:rPr lang="en-SG" sz="1200" b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SG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38" marR="3838" marT="3838" marB="2763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068454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0826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53055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9052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954063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60027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Magnesium as Mg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324386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72210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498698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9988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94747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 (Gravimetry)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30320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08757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E49D799-ACC7-0700-BA20-C558FD9A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56" y="1366477"/>
            <a:ext cx="6324469" cy="3138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62103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DD0B5-4305-61E5-BFB1-3BFCE804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2FA3D-D489-AF5B-355C-285BC457B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E56AA-969F-BD82-8B3B-EA73DABF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99</a:t>
            </a:fld>
            <a:endParaRPr lang="en-S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FC0DE0B-9D87-E6C8-0704-A6DD06E9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83" y="365125"/>
            <a:ext cx="10515600" cy="615603"/>
          </a:xfrm>
        </p:spPr>
        <p:txBody>
          <a:bodyPr>
            <a:normAutofit/>
          </a:bodyPr>
          <a:lstStyle/>
          <a:p>
            <a:r>
              <a:rPr lang="en-SG" sz="3000"/>
              <a:t>Maximum Recovery according to Anti-</a:t>
            </a:r>
            <a:r>
              <a:rPr lang="en-SG" sz="3000" err="1"/>
              <a:t>scalant</a:t>
            </a:r>
            <a:r>
              <a:rPr lang="en-SG" sz="3000"/>
              <a:t> Projection: Jar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FDB9B-21E3-C487-F314-95492EC7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1" y="1285334"/>
            <a:ext cx="4944432" cy="3812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80017-A5A4-879C-F9CF-A1935C35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938" y="1285333"/>
            <a:ext cx="3590961" cy="3812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06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ant 2023">
      <a:dk1>
        <a:srgbClr val="000000"/>
      </a:dk1>
      <a:lt1>
        <a:srgbClr val="FFFFFF"/>
      </a:lt1>
      <a:dk2>
        <a:srgbClr val="2D2082"/>
      </a:dk2>
      <a:lt2>
        <a:srgbClr val="FFFFFF"/>
      </a:lt2>
      <a:accent1>
        <a:srgbClr val="722CCF"/>
      </a:accent1>
      <a:accent2>
        <a:srgbClr val="AF31D3"/>
      </a:accent2>
      <a:accent3>
        <a:srgbClr val="2265D9"/>
      </a:accent3>
      <a:accent4>
        <a:srgbClr val="22B5D9"/>
      </a:accent4>
      <a:accent5>
        <a:srgbClr val="67E0D6"/>
      </a:accent5>
      <a:accent6>
        <a:srgbClr val="D8D8D8"/>
      </a:accent6>
      <a:hlink>
        <a:srgbClr val="2265D9"/>
      </a:hlink>
      <a:folHlink>
        <a:srgbClr val="67E0D6"/>
      </a:folHlink>
    </a:clrScheme>
    <a:fontScheme name="Gradiant Source Sans Pro 202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7BA193DA-BC78-4A62-AA06-9BD6C414BD2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9C8AD3EC-9431-451E-83BE-42836FD8CE9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a653b6-8f75-49cd-860f-fac65c77d917" xsi:nil="true"/>
    <lcf76f155ced4ddcb4097134ff3c332f xmlns="7847ee4b-d4dc-40cd-997c-57bfdcd8b5c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D4D8C1A-6A24-4E57-AF62-B3D727FBA2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45E9D3-3A88-493C-A7ED-967EAEF09DE3}"/>
</file>

<file path=customXml/itemProps3.xml><?xml version="1.0" encoding="utf-8"?>
<ds:datastoreItem xmlns:ds="http://schemas.openxmlformats.org/officeDocument/2006/customXml" ds:itemID="{C3E80C96-4C39-4792-88A8-B3F41BCCD0B8}">
  <ds:schemaRefs>
    <ds:schemaRef ds:uri="5a9c4a17-7b41-4005-bb24-7a097a2734c5"/>
    <ds:schemaRef ds:uri="cbb7701e-740f-430e-b8c6-18f08840ca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230224 - NEW TEMPLATE</Template>
  <Application>Microsoft Office PowerPoint</Application>
  <PresentationFormat>Widescreen</PresentationFormat>
  <Slides>107</Slides>
  <Notes>10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09" baseType="lpstr">
      <vt:lpstr>Office Theme</vt:lpstr>
      <vt:lpstr>Custom Design</vt:lpstr>
      <vt:lpstr>Micron OPAL VE3 </vt:lpstr>
      <vt:lpstr>Background</vt:lpstr>
      <vt:lpstr>Project Background</vt:lpstr>
      <vt:lpstr>OLi Projection for ROi Feed </vt:lpstr>
      <vt:lpstr>Test Method: Synthetic Feed Preparation   </vt:lpstr>
      <vt:lpstr>Observations</vt:lpstr>
      <vt:lpstr>Water Analysis Results </vt:lpstr>
      <vt:lpstr>OLi Projection for RO Feed </vt:lpstr>
      <vt:lpstr>Conclusions</vt:lpstr>
      <vt:lpstr>Plan 1: RO + CFRO (M150+M250) </vt:lpstr>
      <vt:lpstr>OLi Projections: Precipitation against TDS </vt:lpstr>
      <vt:lpstr>Objectives</vt:lpstr>
      <vt:lpstr>Lab skid</vt:lpstr>
      <vt:lpstr>Test Method</vt:lpstr>
      <vt:lpstr>PowerPoint Presentation</vt:lpstr>
      <vt:lpstr>RO Trial Feed Water Analysis </vt:lpstr>
      <vt:lpstr>Interim TDS measurements via ATAGO RI meter</vt:lpstr>
      <vt:lpstr>RO Concentration Results</vt:lpstr>
      <vt:lpstr>RO Trial Water analysis Results </vt:lpstr>
      <vt:lpstr>Fluoride and Sulphate Rejection  </vt:lpstr>
      <vt:lpstr>RO Flux against Feed TDS Graph </vt:lpstr>
      <vt:lpstr>RO Rejection against Feed TDS Graph</vt:lpstr>
      <vt:lpstr>Sample Photos </vt:lpstr>
      <vt:lpstr>RO Trial Conclusions</vt:lpstr>
      <vt:lpstr>PowerPoint Presentation</vt:lpstr>
      <vt:lpstr>CFRO Trial Feed Water Analysis </vt:lpstr>
      <vt:lpstr>Anti-scalant Projection</vt:lpstr>
      <vt:lpstr>CFRO Concentration Results</vt:lpstr>
      <vt:lpstr>CFRO M150 Trial Water analysis Results </vt:lpstr>
      <vt:lpstr>Sulphate to Fluoride Ratio</vt:lpstr>
      <vt:lpstr>M150 Fluoride and Sulphate Rejection</vt:lpstr>
      <vt:lpstr>CFRO Flux against Feed TDS Graph </vt:lpstr>
      <vt:lpstr>CFRO Rejection against Feed TDS Graph</vt:lpstr>
      <vt:lpstr>Sample Photos</vt:lpstr>
      <vt:lpstr>Sample Photos </vt:lpstr>
      <vt:lpstr>CFRO Trial Conclusions</vt:lpstr>
      <vt:lpstr>Summary </vt:lpstr>
      <vt:lpstr>Plan 2: RO + CFRO (M250)</vt:lpstr>
      <vt:lpstr>New Proposals </vt:lpstr>
      <vt:lpstr>Objectives</vt:lpstr>
      <vt:lpstr>Test Method</vt:lpstr>
      <vt:lpstr>M250 Trial Feed Water Analysis </vt:lpstr>
      <vt:lpstr>Anti-scalant Projection</vt:lpstr>
      <vt:lpstr>CFRO Concentration Results</vt:lpstr>
      <vt:lpstr>M250 Trial Water Analysis Results </vt:lpstr>
      <vt:lpstr>Sulphate to Fluoride Ratio</vt:lpstr>
      <vt:lpstr>M250 Species Rejection</vt:lpstr>
      <vt:lpstr>M250 Species Rejection</vt:lpstr>
      <vt:lpstr>CFRO Flux against Feed TDS Graph </vt:lpstr>
      <vt:lpstr>CFRO Rejection against Feed TDS Graph</vt:lpstr>
      <vt:lpstr>Sample Photos</vt:lpstr>
      <vt:lpstr>Observations</vt:lpstr>
      <vt:lpstr>Salt Analysis</vt:lpstr>
      <vt:lpstr>M250 Trial Conclusions</vt:lpstr>
      <vt:lpstr>Summary</vt:lpstr>
      <vt:lpstr>OLi Projections</vt:lpstr>
      <vt:lpstr>OLi Projections</vt:lpstr>
      <vt:lpstr>CaCl2 Dosage: pH adjustment </vt:lpstr>
      <vt:lpstr>Test Method</vt:lpstr>
      <vt:lpstr>Observations</vt:lpstr>
      <vt:lpstr>Water Analysis Results </vt:lpstr>
      <vt:lpstr>Maximum Recovery according to Anti-scalant Projection: Jar 1</vt:lpstr>
      <vt:lpstr>Maximum Recovery according to Anti-scalant Projection: Jar 2</vt:lpstr>
      <vt:lpstr>Maximum Recovery according to Anti-scalant Projection: Jar 3</vt:lpstr>
      <vt:lpstr>Results and Discussions </vt:lpstr>
      <vt:lpstr>Summary</vt:lpstr>
      <vt:lpstr>Test Method</vt:lpstr>
      <vt:lpstr>Stream 1 RO Trial Feed Water Analysis </vt:lpstr>
      <vt:lpstr>Anti-scalant Projection</vt:lpstr>
      <vt:lpstr>Stream 1 RO Concentration Results</vt:lpstr>
      <vt:lpstr>Stream 1 RO Trial Water Analysis Results </vt:lpstr>
      <vt:lpstr>Stream 1 RO Trial Flux against Feed TDS Graph</vt:lpstr>
      <vt:lpstr>Stream 1 RO Trial Rejection against Feed TDS Graph </vt:lpstr>
      <vt:lpstr>Stream 1 RO Trial Conclusions</vt:lpstr>
      <vt:lpstr>PowerPoint Presentation</vt:lpstr>
      <vt:lpstr>Stream 1 M150 Trial Feed Water Analysis </vt:lpstr>
      <vt:lpstr>Stream 1 CFRO(M150) Concentration Results</vt:lpstr>
      <vt:lpstr>Stream 1 M150 Trial Water Analysis Results </vt:lpstr>
      <vt:lpstr>Stream 1 CFRO (M150) Trial Flux against Feed TDS Graph</vt:lpstr>
      <vt:lpstr>Stream 1 CFRO (M150) Trial Rejection against Feed TDS Graph</vt:lpstr>
      <vt:lpstr>Sample Photos</vt:lpstr>
      <vt:lpstr>Stream 1 CFRO(M250) Concentration Results</vt:lpstr>
      <vt:lpstr>PowerPoint Presentation</vt:lpstr>
      <vt:lpstr>Stream 1 M250 Trial Flux against Feed TDS Graph</vt:lpstr>
      <vt:lpstr>Stream 1 M250 Trial Rejection against Feed TDS Graph</vt:lpstr>
      <vt:lpstr>Sample Photos </vt:lpstr>
      <vt:lpstr>Summary</vt:lpstr>
      <vt:lpstr>Plan 3: Pre-Treatment before CFRO</vt:lpstr>
      <vt:lpstr>Objectives</vt:lpstr>
      <vt:lpstr>Ca(OH)2 Dosage </vt:lpstr>
      <vt:lpstr>OLi Projections</vt:lpstr>
      <vt:lpstr>Test Method</vt:lpstr>
      <vt:lpstr>Synthetic Feed Water Analysis Results </vt:lpstr>
      <vt:lpstr>Observations</vt:lpstr>
      <vt:lpstr>Water Analysis Results </vt:lpstr>
      <vt:lpstr>OLi Projection for Jar 1 (1000 mg/L Dosage)</vt:lpstr>
      <vt:lpstr>OLi Projection for Jar 2 (2000 mg/L Dosage)</vt:lpstr>
      <vt:lpstr>OLi Projection for Jar 3 (3000 mg/L Dosage)</vt:lpstr>
      <vt:lpstr>Maximum Recovery according to Anti-scalant Projection: Jar 3</vt:lpstr>
      <vt:lpstr>OLi Projection for Jar 4 (4000 mg/L Dosage)</vt:lpstr>
      <vt:lpstr>Maximum Recovery according to Anti-scalant Projection: Jar 4</vt:lpstr>
      <vt:lpstr>Results and Discussions </vt:lpstr>
      <vt:lpstr>Summary: Plan 1 </vt:lpstr>
      <vt:lpstr>Summary: Plan 2</vt:lpstr>
      <vt:lpstr>Summary: Plan 3</vt:lpstr>
      <vt:lpstr>Comparisons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Sherly Foo</dc:creator>
  <cp:revision>1</cp:revision>
  <dcterms:created xsi:type="dcterms:W3CDTF">2023-02-24T05:24:15Z</dcterms:created>
  <dcterms:modified xsi:type="dcterms:W3CDTF">2025-04-09T09:27:56Z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MediaServiceImageTags">
    <vt:lpwstr/>
  </property>
  <property fmtid="{D5CDD505-2E9C-101B-9397-08002B2CF9AE}" pid="4" name="MSIP_Label_9e96f655-6f87-4c2d-8157-bfc49d4d1476_Enabled">
    <vt:lpwstr>true</vt:lpwstr>
  </property>
  <property fmtid="{D5CDD505-2E9C-101B-9397-08002B2CF9AE}" pid="5" name="MSIP_Label_9e96f655-6f87-4c2d-8157-bfc49d4d1476_SetDate">
    <vt:lpwstr>2025-03-17T01:21:02Z</vt:lpwstr>
  </property>
  <property fmtid="{D5CDD505-2E9C-101B-9397-08002B2CF9AE}" pid="6" name="MSIP_Label_9e96f655-6f87-4c2d-8157-bfc49d4d1476_Method">
    <vt:lpwstr>Standard</vt:lpwstr>
  </property>
  <property fmtid="{D5CDD505-2E9C-101B-9397-08002B2CF9AE}" pid="7" name="MSIP_Label_9e96f655-6f87-4c2d-8157-bfc49d4d1476_Name">
    <vt:lpwstr>Gradiant Internal</vt:lpwstr>
  </property>
  <property fmtid="{D5CDD505-2E9C-101B-9397-08002B2CF9AE}" pid="8" name="MSIP_Label_9e96f655-6f87-4c2d-8157-bfc49d4d1476_SiteId">
    <vt:lpwstr>a7c5a34b-9bd3-4b96-a840-187e1a8350a2</vt:lpwstr>
  </property>
  <property fmtid="{D5CDD505-2E9C-101B-9397-08002B2CF9AE}" pid="9" name="MSIP_Label_9e96f655-6f87-4c2d-8157-bfc49d4d1476_ActionId">
    <vt:lpwstr>67314476-6d31-47b3-9cd2-d6dd0e56277e</vt:lpwstr>
  </property>
  <property fmtid="{D5CDD505-2E9C-101B-9397-08002B2CF9AE}" pid="10" name="MSIP_Label_9e96f655-6f87-4c2d-8157-bfc49d4d1476_ContentBits">
    <vt:lpwstr>0</vt:lpwstr>
  </property>
  <property fmtid="{D5CDD505-2E9C-101B-9397-08002B2CF9AE}" pid="11" name="MSIP_Label_9e96f655-6f87-4c2d-8157-bfc49d4d1476_Tag">
    <vt:lpwstr>10, 3, 0, 1</vt:lpwstr>
  </property>
  <property fmtid="{D5CDD505-2E9C-101B-9397-08002B2CF9AE}" pid="12" name="Order">
    <vt:lpwstr>12433300.0000000</vt:lpwstr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_ExtendedDescription">
    <vt:lpwstr/>
  </property>
  <property fmtid="{D5CDD505-2E9C-101B-9397-08002B2CF9AE}" pid="19" name="TriggerFlowInfo">
    <vt:lpwstr/>
  </property>
  <property fmtid="{D5CDD505-2E9C-101B-9397-08002B2CF9AE}" pid="20" name="xd_Signature">
    <vt:lpwstr/>
  </property>
</Properties>
</file>